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693" r:id="rId2"/>
    <p:sldMasterId id="2147483694" r:id="rId3"/>
    <p:sldMasterId id="2147483699" r:id="rId4"/>
    <p:sldMasterId id="2147483700" r:id="rId5"/>
    <p:sldMasterId id="2147483701" r:id="rId6"/>
  </p:sldMasterIdLst>
  <p:notesMasterIdLst>
    <p:notesMasterId r:id="rId107"/>
  </p:notesMasterIdLst>
  <p:sldIdLst>
    <p:sldId id="256" r:id="rId7"/>
    <p:sldId id="258" r:id="rId8"/>
    <p:sldId id="260" r:id="rId9"/>
    <p:sldId id="376" r:id="rId10"/>
    <p:sldId id="629" r:id="rId11"/>
    <p:sldId id="374" r:id="rId12"/>
    <p:sldId id="378" r:id="rId13"/>
    <p:sldId id="379" r:id="rId14"/>
    <p:sldId id="377" r:id="rId15"/>
    <p:sldId id="380" r:id="rId16"/>
    <p:sldId id="381" r:id="rId17"/>
    <p:sldId id="382" r:id="rId18"/>
    <p:sldId id="383" r:id="rId19"/>
    <p:sldId id="384" r:id="rId20"/>
    <p:sldId id="385" r:id="rId21"/>
    <p:sldId id="283" r:id="rId22"/>
    <p:sldId id="315" r:id="rId23"/>
    <p:sldId id="264" r:id="rId24"/>
    <p:sldId id="386" r:id="rId25"/>
    <p:sldId id="387" r:id="rId26"/>
    <p:sldId id="388" r:id="rId27"/>
    <p:sldId id="389" r:id="rId28"/>
    <p:sldId id="390" r:id="rId29"/>
    <p:sldId id="334" r:id="rId30"/>
    <p:sldId id="395" r:id="rId31"/>
    <p:sldId id="391" r:id="rId32"/>
    <p:sldId id="392" r:id="rId33"/>
    <p:sldId id="393" r:id="rId34"/>
    <p:sldId id="630" r:id="rId35"/>
    <p:sldId id="394" r:id="rId36"/>
    <p:sldId id="631" r:id="rId37"/>
    <p:sldId id="270" r:id="rId38"/>
    <p:sldId id="272" r:id="rId39"/>
    <p:sldId id="274" r:id="rId40"/>
    <p:sldId id="632" r:id="rId41"/>
    <p:sldId id="276" r:id="rId42"/>
    <p:sldId id="636" r:id="rId43"/>
    <p:sldId id="633" r:id="rId44"/>
    <p:sldId id="278" r:id="rId45"/>
    <p:sldId id="335" r:id="rId46"/>
    <p:sldId id="431" r:id="rId47"/>
    <p:sldId id="432" r:id="rId48"/>
    <p:sldId id="369" r:id="rId49"/>
    <p:sldId id="635" r:id="rId50"/>
    <p:sldId id="637" r:id="rId51"/>
    <p:sldId id="370" r:id="rId52"/>
    <p:sldId id="634" r:id="rId53"/>
    <p:sldId id="371" r:id="rId54"/>
    <p:sldId id="349" r:id="rId55"/>
    <p:sldId id="350" r:id="rId56"/>
    <p:sldId id="351" r:id="rId57"/>
    <p:sldId id="364" r:id="rId58"/>
    <p:sldId id="353" r:id="rId59"/>
    <p:sldId id="365" r:id="rId60"/>
    <p:sldId id="355" r:id="rId61"/>
    <p:sldId id="356" r:id="rId62"/>
    <p:sldId id="280" r:id="rId63"/>
    <p:sldId id="396" r:id="rId64"/>
    <p:sldId id="399" r:id="rId65"/>
    <p:sldId id="400" r:id="rId66"/>
    <p:sldId id="286" r:id="rId67"/>
    <p:sldId id="288" r:id="rId68"/>
    <p:sldId id="338" r:id="rId69"/>
    <p:sldId id="401" r:id="rId70"/>
    <p:sldId id="402" r:id="rId71"/>
    <p:sldId id="403" r:id="rId72"/>
    <p:sldId id="404" r:id="rId73"/>
    <p:sldId id="359" r:id="rId74"/>
    <p:sldId id="397" r:id="rId75"/>
    <p:sldId id="360" r:id="rId76"/>
    <p:sldId id="405" r:id="rId77"/>
    <p:sldId id="361" r:id="rId78"/>
    <p:sldId id="639" r:id="rId79"/>
    <p:sldId id="362" r:id="rId80"/>
    <p:sldId id="638" r:id="rId81"/>
    <p:sldId id="363" r:id="rId82"/>
    <p:sldId id="406" r:id="rId83"/>
    <p:sldId id="408" r:id="rId84"/>
    <p:sldId id="409" r:id="rId85"/>
    <p:sldId id="407" r:id="rId86"/>
    <p:sldId id="410" r:id="rId87"/>
    <p:sldId id="398" r:id="rId88"/>
    <p:sldId id="415" r:id="rId89"/>
    <p:sldId id="414" r:id="rId90"/>
    <p:sldId id="347" r:id="rId91"/>
    <p:sldId id="416" r:id="rId92"/>
    <p:sldId id="417" r:id="rId93"/>
    <p:sldId id="419" r:id="rId94"/>
    <p:sldId id="413" r:id="rId95"/>
    <p:sldId id="418" r:id="rId96"/>
    <p:sldId id="628" r:id="rId97"/>
    <p:sldId id="366" r:id="rId98"/>
    <p:sldId id="420" r:id="rId99"/>
    <p:sldId id="421" r:id="rId100"/>
    <p:sldId id="422" r:id="rId101"/>
    <p:sldId id="423" r:id="rId102"/>
    <p:sldId id="367" r:id="rId103"/>
    <p:sldId id="368" r:id="rId104"/>
    <p:sldId id="411" r:id="rId105"/>
    <p:sldId id="412" r:id="rId106"/>
  </p:sldIdLst>
  <p:sldSz cx="9144000" cy="6858000" type="screen4x3"/>
  <p:notesSz cx="6858000" cy="9144000"/>
  <p:defaultTextStyle>
    <a:defPPr>
      <a:defRPr lang="en-US"/>
    </a:defPPr>
    <a:lvl1pPr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3300"/>
    <a:srgbClr val="F4AA3E"/>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79" d="100"/>
          <a:sy n="79" d="100"/>
        </p:scale>
        <p:origin x="797" y="96"/>
      </p:cViewPr>
      <p:guideLst>
        <p:guide orient="horz" pos="2160"/>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07" Type="http://schemas.openxmlformats.org/officeDocument/2006/relationships/notesMaster" Target="notesMasters/notesMaster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presProps" Target="presProp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viewProps" Target="viewProps.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theme" Target="theme/theme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2E16AD-2DBC-4D79-B55B-ACF65AC5C8F9}" type="datetimeFigureOut">
              <a:rPr lang="en-GB" smtClean="0"/>
              <a:t>28/02/2024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5C027-17A7-4E2C-9B98-A1B3E687C71A}" type="slidenum">
              <a:rPr lang="en-GB" smtClean="0"/>
              <a:t>‹#›</a:t>
            </a:fld>
            <a:endParaRPr lang="en-GB"/>
          </a:p>
        </p:txBody>
      </p:sp>
    </p:spTree>
    <p:extLst>
      <p:ext uri="{BB962C8B-B14F-4D97-AF65-F5344CB8AC3E}">
        <p14:creationId xmlns:p14="http://schemas.microsoft.com/office/powerpoint/2010/main" val="1673086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9D5C027-17A7-4E2C-9B98-A1B3E687C71A}" type="slidenum">
              <a:rPr lang="en-GB" smtClean="0"/>
              <a:t>14</a:t>
            </a:fld>
            <a:endParaRPr lang="en-GB"/>
          </a:p>
        </p:txBody>
      </p:sp>
    </p:spTree>
    <p:extLst>
      <p:ext uri="{BB962C8B-B14F-4D97-AF65-F5344CB8AC3E}">
        <p14:creationId xmlns:p14="http://schemas.microsoft.com/office/powerpoint/2010/main" val="2091875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9D5C027-17A7-4E2C-9B98-A1B3E687C71A}" type="slidenum">
              <a:rPr lang="en-GB" smtClean="0"/>
              <a:t>15</a:t>
            </a:fld>
            <a:endParaRPr lang="en-GB"/>
          </a:p>
        </p:txBody>
      </p:sp>
    </p:spTree>
    <p:extLst>
      <p:ext uri="{BB962C8B-B14F-4D97-AF65-F5344CB8AC3E}">
        <p14:creationId xmlns:p14="http://schemas.microsoft.com/office/powerpoint/2010/main" val="2025750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9D5C027-17A7-4E2C-9B98-A1B3E687C71A}" type="slidenum">
              <a:rPr lang="en-GB" smtClean="0"/>
              <a:t>20</a:t>
            </a:fld>
            <a:endParaRPr lang="en-GB"/>
          </a:p>
        </p:txBody>
      </p:sp>
    </p:spTree>
    <p:extLst>
      <p:ext uri="{BB962C8B-B14F-4D97-AF65-F5344CB8AC3E}">
        <p14:creationId xmlns:p14="http://schemas.microsoft.com/office/powerpoint/2010/main" val="3182278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9D5C027-17A7-4E2C-9B98-A1B3E687C71A}" type="slidenum">
              <a:rPr lang="en-GB" smtClean="0"/>
              <a:t>22</a:t>
            </a:fld>
            <a:endParaRPr lang="en-GB"/>
          </a:p>
        </p:txBody>
      </p:sp>
    </p:spTree>
    <p:extLst>
      <p:ext uri="{BB962C8B-B14F-4D97-AF65-F5344CB8AC3E}">
        <p14:creationId xmlns:p14="http://schemas.microsoft.com/office/powerpoint/2010/main" val="3151141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9D5C027-17A7-4E2C-9B98-A1B3E687C71A}" type="slidenum">
              <a:rPr lang="en-GB" smtClean="0"/>
              <a:t>23</a:t>
            </a:fld>
            <a:endParaRPr lang="en-GB"/>
          </a:p>
        </p:txBody>
      </p:sp>
    </p:spTree>
    <p:extLst>
      <p:ext uri="{BB962C8B-B14F-4D97-AF65-F5344CB8AC3E}">
        <p14:creationId xmlns:p14="http://schemas.microsoft.com/office/powerpoint/2010/main" val="2628512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9D5C027-17A7-4E2C-9B98-A1B3E687C71A}" type="slidenum">
              <a:rPr lang="en-GB" smtClean="0"/>
              <a:t>48</a:t>
            </a:fld>
            <a:endParaRPr lang="en-GB"/>
          </a:p>
        </p:txBody>
      </p:sp>
    </p:spTree>
    <p:extLst>
      <p:ext uri="{BB962C8B-B14F-4D97-AF65-F5344CB8AC3E}">
        <p14:creationId xmlns:p14="http://schemas.microsoft.com/office/powerpoint/2010/main" val="1738470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9D5C027-17A7-4E2C-9B98-A1B3E687C71A}" type="slidenum">
              <a:rPr lang="en-GB" smtClean="0"/>
              <a:t>79</a:t>
            </a:fld>
            <a:endParaRPr lang="en-GB"/>
          </a:p>
        </p:txBody>
      </p:sp>
    </p:spTree>
    <p:extLst>
      <p:ext uri="{BB962C8B-B14F-4D97-AF65-F5344CB8AC3E}">
        <p14:creationId xmlns:p14="http://schemas.microsoft.com/office/powerpoint/2010/main" val="3706737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9D5C027-17A7-4E2C-9B98-A1B3E687C71A}" type="slidenum">
              <a:rPr lang="en-GB" smtClean="0"/>
              <a:t>80</a:t>
            </a:fld>
            <a:endParaRPr lang="en-GB"/>
          </a:p>
        </p:txBody>
      </p:sp>
    </p:spTree>
    <p:extLst>
      <p:ext uri="{BB962C8B-B14F-4D97-AF65-F5344CB8AC3E}">
        <p14:creationId xmlns:p14="http://schemas.microsoft.com/office/powerpoint/2010/main" val="1684913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9D5C027-17A7-4E2C-9B98-A1B3E687C71A}" type="slidenum">
              <a:rPr lang="en-GB" smtClean="0"/>
              <a:t>89</a:t>
            </a:fld>
            <a:endParaRPr lang="en-GB"/>
          </a:p>
        </p:txBody>
      </p:sp>
    </p:spTree>
    <p:extLst>
      <p:ext uri="{BB962C8B-B14F-4D97-AF65-F5344CB8AC3E}">
        <p14:creationId xmlns:p14="http://schemas.microsoft.com/office/powerpoint/2010/main" val="1864393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82C06-E0ED-03B6-DD03-1EBED248DA8D}"/>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167C019-1584-7233-1E0F-A4F7F641B9DE}"/>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F8D405C-B69C-51E3-BA54-824956964787}"/>
              </a:ext>
            </a:extLst>
          </p:cNvPr>
          <p:cNvSpPr>
            <a:spLocks noGrp="1"/>
          </p:cNvSpPr>
          <p:nvPr>
            <p:ph type="dt" sz="half" idx="10"/>
          </p:nvPr>
        </p:nvSpPr>
        <p:spPr/>
        <p:txBody>
          <a:bodyPr/>
          <a:lstStyle>
            <a:lvl1pPr>
              <a:defRPr/>
            </a:lvl1pPr>
          </a:lstStyle>
          <a:p>
            <a:endParaRPr lang="sr-Latn-CS" altLang="en-US"/>
          </a:p>
        </p:txBody>
      </p:sp>
      <p:sp>
        <p:nvSpPr>
          <p:cNvPr id="5" name="Footer Placeholder 4">
            <a:extLst>
              <a:ext uri="{FF2B5EF4-FFF2-40B4-BE49-F238E27FC236}">
                <a16:creationId xmlns:a16="http://schemas.microsoft.com/office/drawing/2014/main" id="{367E563A-D81C-03C2-3DAA-266E8E2BA17A}"/>
              </a:ext>
            </a:extLst>
          </p:cNvPr>
          <p:cNvSpPr>
            <a:spLocks noGrp="1"/>
          </p:cNvSpPr>
          <p:nvPr>
            <p:ph type="ftr" sz="quarter" idx="11"/>
          </p:nvPr>
        </p:nvSpPr>
        <p:spPr/>
        <p:txBody>
          <a:bodyPr/>
          <a:lstStyle>
            <a:lvl1pPr>
              <a:defRPr/>
            </a:lvl1pPr>
          </a:lstStyle>
          <a:p>
            <a:endParaRPr lang="sr-Latn-CS" altLang="en-US"/>
          </a:p>
        </p:txBody>
      </p:sp>
      <p:sp>
        <p:nvSpPr>
          <p:cNvPr id="6" name="Slide Number Placeholder 5">
            <a:extLst>
              <a:ext uri="{FF2B5EF4-FFF2-40B4-BE49-F238E27FC236}">
                <a16:creationId xmlns:a16="http://schemas.microsoft.com/office/drawing/2014/main" id="{77B35490-79BC-1F2E-9FD1-572F1A47AFF1}"/>
              </a:ext>
            </a:extLst>
          </p:cNvPr>
          <p:cNvSpPr>
            <a:spLocks noGrp="1"/>
          </p:cNvSpPr>
          <p:nvPr>
            <p:ph type="sldNum" sz="quarter" idx="12"/>
          </p:nvPr>
        </p:nvSpPr>
        <p:spPr/>
        <p:txBody>
          <a:bodyPr/>
          <a:lstStyle>
            <a:lvl1pPr>
              <a:defRPr/>
            </a:lvl1pPr>
          </a:lstStyle>
          <a:p>
            <a:fld id="{03DE54E2-C1EF-4C74-BFA3-D47575A7795A}" type="slidenum">
              <a:rPr lang="en-US" altLang="en-US"/>
              <a:pPr/>
              <a:t>‹#›</a:t>
            </a:fld>
            <a:endParaRPr lang="en-US" altLang="en-US"/>
          </a:p>
        </p:txBody>
      </p:sp>
    </p:spTree>
    <p:extLst>
      <p:ext uri="{BB962C8B-B14F-4D97-AF65-F5344CB8AC3E}">
        <p14:creationId xmlns:p14="http://schemas.microsoft.com/office/powerpoint/2010/main" val="1012630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A075C-A651-22FA-211F-7362A9C4972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57E354E-5BE5-FE78-C0C0-2702CFE4D04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48000E6-DF8D-DA00-FD2A-CADB19219291}"/>
              </a:ext>
            </a:extLst>
          </p:cNvPr>
          <p:cNvSpPr>
            <a:spLocks noGrp="1"/>
          </p:cNvSpPr>
          <p:nvPr>
            <p:ph type="dt" sz="half" idx="10"/>
          </p:nvPr>
        </p:nvSpPr>
        <p:spPr/>
        <p:txBody>
          <a:bodyPr/>
          <a:lstStyle>
            <a:lvl1pPr>
              <a:defRPr/>
            </a:lvl1pPr>
          </a:lstStyle>
          <a:p>
            <a:endParaRPr lang="sr-Latn-CS" altLang="en-US"/>
          </a:p>
        </p:txBody>
      </p:sp>
      <p:sp>
        <p:nvSpPr>
          <p:cNvPr id="5" name="Footer Placeholder 4">
            <a:extLst>
              <a:ext uri="{FF2B5EF4-FFF2-40B4-BE49-F238E27FC236}">
                <a16:creationId xmlns:a16="http://schemas.microsoft.com/office/drawing/2014/main" id="{19CF2FDD-713B-A4CB-E52E-8EE492413BF3}"/>
              </a:ext>
            </a:extLst>
          </p:cNvPr>
          <p:cNvSpPr>
            <a:spLocks noGrp="1"/>
          </p:cNvSpPr>
          <p:nvPr>
            <p:ph type="ftr" sz="quarter" idx="11"/>
          </p:nvPr>
        </p:nvSpPr>
        <p:spPr/>
        <p:txBody>
          <a:bodyPr/>
          <a:lstStyle>
            <a:lvl1pPr>
              <a:defRPr/>
            </a:lvl1pPr>
          </a:lstStyle>
          <a:p>
            <a:endParaRPr lang="sr-Latn-CS" altLang="en-US"/>
          </a:p>
        </p:txBody>
      </p:sp>
      <p:sp>
        <p:nvSpPr>
          <p:cNvPr id="6" name="Slide Number Placeholder 5">
            <a:extLst>
              <a:ext uri="{FF2B5EF4-FFF2-40B4-BE49-F238E27FC236}">
                <a16:creationId xmlns:a16="http://schemas.microsoft.com/office/drawing/2014/main" id="{BB1EBDE6-C3C0-2163-1026-E5881D1013FE}"/>
              </a:ext>
            </a:extLst>
          </p:cNvPr>
          <p:cNvSpPr>
            <a:spLocks noGrp="1"/>
          </p:cNvSpPr>
          <p:nvPr>
            <p:ph type="sldNum" sz="quarter" idx="12"/>
          </p:nvPr>
        </p:nvSpPr>
        <p:spPr/>
        <p:txBody>
          <a:bodyPr/>
          <a:lstStyle>
            <a:lvl1pPr>
              <a:defRPr/>
            </a:lvl1pPr>
          </a:lstStyle>
          <a:p>
            <a:fld id="{6B88F7A0-1CD6-4F3D-903D-9C6B66D28E7D}" type="slidenum">
              <a:rPr lang="en-US" altLang="en-US"/>
              <a:pPr/>
              <a:t>‹#›</a:t>
            </a:fld>
            <a:endParaRPr lang="en-US" altLang="en-US"/>
          </a:p>
        </p:txBody>
      </p:sp>
    </p:spTree>
    <p:extLst>
      <p:ext uri="{BB962C8B-B14F-4D97-AF65-F5344CB8AC3E}">
        <p14:creationId xmlns:p14="http://schemas.microsoft.com/office/powerpoint/2010/main" val="1258523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8277966-48C4-C193-3D14-E440E40EB7E4}"/>
              </a:ext>
            </a:extLst>
          </p:cNvPr>
          <p:cNvSpPr>
            <a:spLocks noGrp="1"/>
          </p:cNvSpPr>
          <p:nvPr>
            <p:ph type="title" orient="vert"/>
          </p:nvPr>
        </p:nvSpPr>
        <p:spPr>
          <a:xfrm>
            <a:off x="6629400" y="277813"/>
            <a:ext cx="2057400" cy="5853112"/>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AA1E68B-F68F-FE9B-5F23-15A71538C9E7}"/>
              </a:ext>
            </a:extLst>
          </p:cNvPr>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F15778-9AB2-5252-2213-443D30C29C4A}"/>
              </a:ext>
            </a:extLst>
          </p:cNvPr>
          <p:cNvSpPr>
            <a:spLocks noGrp="1"/>
          </p:cNvSpPr>
          <p:nvPr>
            <p:ph type="dt" sz="half" idx="10"/>
          </p:nvPr>
        </p:nvSpPr>
        <p:spPr/>
        <p:txBody>
          <a:bodyPr/>
          <a:lstStyle>
            <a:lvl1pPr>
              <a:defRPr/>
            </a:lvl1pPr>
          </a:lstStyle>
          <a:p>
            <a:endParaRPr lang="sr-Latn-CS" altLang="en-US"/>
          </a:p>
        </p:txBody>
      </p:sp>
      <p:sp>
        <p:nvSpPr>
          <p:cNvPr id="5" name="Footer Placeholder 4">
            <a:extLst>
              <a:ext uri="{FF2B5EF4-FFF2-40B4-BE49-F238E27FC236}">
                <a16:creationId xmlns:a16="http://schemas.microsoft.com/office/drawing/2014/main" id="{6B6FB79B-6B34-CA97-C09B-AE5B4C356952}"/>
              </a:ext>
            </a:extLst>
          </p:cNvPr>
          <p:cNvSpPr>
            <a:spLocks noGrp="1"/>
          </p:cNvSpPr>
          <p:nvPr>
            <p:ph type="ftr" sz="quarter" idx="11"/>
          </p:nvPr>
        </p:nvSpPr>
        <p:spPr/>
        <p:txBody>
          <a:bodyPr/>
          <a:lstStyle>
            <a:lvl1pPr>
              <a:defRPr/>
            </a:lvl1pPr>
          </a:lstStyle>
          <a:p>
            <a:endParaRPr lang="sr-Latn-CS" altLang="en-US"/>
          </a:p>
        </p:txBody>
      </p:sp>
      <p:sp>
        <p:nvSpPr>
          <p:cNvPr id="6" name="Slide Number Placeholder 5">
            <a:extLst>
              <a:ext uri="{FF2B5EF4-FFF2-40B4-BE49-F238E27FC236}">
                <a16:creationId xmlns:a16="http://schemas.microsoft.com/office/drawing/2014/main" id="{0E620DB8-DD7C-D841-0184-1E1DEDE4F634}"/>
              </a:ext>
            </a:extLst>
          </p:cNvPr>
          <p:cNvSpPr>
            <a:spLocks noGrp="1"/>
          </p:cNvSpPr>
          <p:nvPr>
            <p:ph type="sldNum" sz="quarter" idx="12"/>
          </p:nvPr>
        </p:nvSpPr>
        <p:spPr/>
        <p:txBody>
          <a:bodyPr/>
          <a:lstStyle>
            <a:lvl1pPr>
              <a:defRPr/>
            </a:lvl1pPr>
          </a:lstStyle>
          <a:p>
            <a:fld id="{61367EC7-818D-4BFF-9B76-EBEFBF46FF3A}" type="slidenum">
              <a:rPr lang="en-US" altLang="en-US"/>
              <a:pPr/>
              <a:t>‹#›</a:t>
            </a:fld>
            <a:endParaRPr lang="en-US" altLang="en-US"/>
          </a:p>
        </p:txBody>
      </p:sp>
    </p:spTree>
    <p:extLst>
      <p:ext uri="{BB962C8B-B14F-4D97-AF65-F5344CB8AC3E}">
        <p14:creationId xmlns:p14="http://schemas.microsoft.com/office/powerpoint/2010/main" val="6688470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C3D2C-4CA5-796B-F33D-F62C9F464E7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5EFD84E-7466-7DEB-CD70-DE940048FD8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2C51A02-FA0C-1E9B-CDE8-55128624F90D}"/>
              </a:ext>
            </a:extLst>
          </p:cNvPr>
          <p:cNvSpPr>
            <a:spLocks noGrp="1"/>
          </p:cNvSpPr>
          <p:nvPr>
            <p:ph type="dt" sz="quarter" idx="10"/>
          </p:nvPr>
        </p:nvSpPr>
        <p:spPr/>
        <p:txBody>
          <a:bodyPr/>
          <a:lstStyle>
            <a:lvl1pPr>
              <a:defRPr/>
            </a:lvl1pPr>
          </a:lstStyle>
          <a:p>
            <a:endParaRPr lang="sr-Latn-CS" altLang="en-US"/>
          </a:p>
        </p:txBody>
      </p:sp>
      <p:sp>
        <p:nvSpPr>
          <p:cNvPr id="5" name="Footer Placeholder 4">
            <a:extLst>
              <a:ext uri="{FF2B5EF4-FFF2-40B4-BE49-F238E27FC236}">
                <a16:creationId xmlns:a16="http://schemas.microsoft.com/office/drawing/2014/main" id="{A977E216-64A2-E00D-BED4-827C3D120D14}"/>
              </a:ext>
            </a:extLst>
          </p:cNvPr>
          <p:cNvSpPr>
            <a:spLocks noGrp="1"/>
          </p:cNvSpPr>
          <p:nvPr>
            <p:ph type="ftr" sz="quarter" idx="11"/>
          </p:nvPr>
        </p:nvSpPr>
        <p:spPr/>
        <p:txBody>
          <a:bodyPr/>
          <a:lstStyle>
            <a:lvl1pPr>
              <a:defRPr/>
            </a:lvl1pPr>
          </a:lstStyle>
          <a:p>
            <a:endParaRPr lang="sr-Latn-CS" altLang="en-US"/>
          </a:p>
        </p:txBody>
      </p:sp>
      <p:sp>
        <p:nvSpPr>
          <p:cNvPr id="6" name="Slide Number Placeholder 5">
            <a:extLst>
              <a:ext uri="{FF2B5EF4-FFF2-40B4-BE49-F238E27FC236}">
                <a16:creationId xmlns:a16="http://schemas.microsoft.com/office/drawing/2014/main" id="{70F4C160-1B4E-7B9B-3F8A-322F040EB614}"/>
              </a:ext>
            </a:extLst>
          </p:cNvPr>
          <p:cNvSpPr>
            <a:spLocks noGrp="1"/>
          </p:cNvSpPr>
          <p:nvPr>
            <p:ph type="sldNum" sz="quarter" idx="12"/>
          </p:nvPr>
        </p:nvSpPr>
        <p:spPr/>
        <p:txBody>
          <a:bodyPr/>
          <a:lstStyle>
            <a:lvl1pPr>
              <a:defRPr/>
            </a:lvl1pPr>
          </a:lstStyle>
          <a:p>
            <a:fld id="{398D0108-3B5A-45B9-B3D7-DBC555B4F27D}" type="slidenum">
              <a:rPr lang="en-US" altLang="en-US"/>
              <a:pPr/>
              <a:t>‹#›</a:t>
            </a:fld>
            <a:endParaRPr lang="en-US" altLang="en-US"/>
          </a:p>
        </p:txBody>
      </p:sp>
    </p:spTree>
    <p:extLst>
      <p:ext uri="{BB962C8B-B14F-4D97-AF65-F5344CB8AC3E}">
        <p14:creationId xmlns:p14="http://schemas.microsoft.com/office/powerpoint/2010/main" val="8343851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495C0-05BC-6B59-6D5A-421342E4F34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957674C-730A-D588-C684-78E18FEF948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4DD75A8-20FC-A9F3-4720-D985484BF50D}"/>
              </a:ext>
            </a:extLst>
          </p:cNvPr>
          <p:cNvSpPr>
            <a:spLocks noGrp="1"/>
          </p:cNvSpPr>
          <p:nvPr>
            <p:ph type="dt" sz="quarter" idx="10"/>
          </p:nvPr>
        </p:nvSpPr>
        <p:spPr/>
        <p:txBody>
          <a:bodyPr/>
          <a:lstStyle>
            <a:lvl1pPr>
              <a:defRPr/>
            </a:lvl1pPr>
          </a:lstStyle>
          <a:p>
            <a:endParaRPr lang="sr-Latn-CS" altLang="en-US"/>
          </a:p>
        </p:txBody>
      </p:sp>
      <p:sp>
        <p:nvSpPr>
          <p:cNvPr id="5" name="Footer Placeholder 4">
            <a:extLst>
              <a:ext uri="{FF2B5EF4-FFF2-40B4-BE49-F238E27FC236}">
                <a16:creationId xmlns:a16="http://schemas.microsoft.com/office/drawing/2014/main" id="{98D64080-9F74-1852-273B-149268444F38}"/>
              </a:ext>
            </a:extLst>
          </p:cNvPr>
          <p:cNvSpPr>
            <a:spLocks noGrp="1"/>
          </p:cNvSpPr>
          <p:nvPr>
            <p:ph type="ftr" sz="quarter" idx="11"/>
          </p:nvPr>
        </p:nvSpPr>
        <p:spPr/>
        <p:txBody>
          <a:bodyPr/>
          <a:lstStyle>
            <a:lvl1pPr>
              <a:defRPr/>
            </a:lvl1pPr>
          </a:lstStyle>
          <a:p>
            <a:endParaRPr lang="sr-Latn-CS" altLang="en-US"/>
          </a:p>
        </p:txBody>
      </p:sp>
      <p:sp>
        <p:nvSpPr>
          <p:cNvPr id="6" name="Slide Number Placeholder 5">
            <a:extLst>
              <a:ext uri="{FF2B5EF4-FFF2-40B4-BE49-F238E27FC236}">
                <a16:creationId xmlns:a16="http://schemas.microsoft.com/office/drawing/2014/main" id="{09EC651A-BB94-10D2-D61D-3EFB39A22029}"/>
              </a:ext>
            </a:extLst>
          </p:cNvPr>
          <p:cNvSpPr>
            <a:spLocks noGrp="1"/>
          </p:cNvSpPr>
          <p:nvPr>
            <p:ph type="sldNum" sz="quarter" idx="12"/>
          </p:nvPr>
        </p:nvSpPr>
        <p:spPr/>
        <p:txBody>
          <a:bodyPr/>
          <a:lstStyle>
            <a:lvl1pPr>
              <a:defRPr/>
            </a:lvl1pPr>
          </a:lstStyle>
          <a:p>
            <a:fld id="{AD4CBD23-7920-45F1-B7BB-DF4205244764}" type="slidenum">
              <a:rPr lang="en-US" altLang="en-US"/>
              <a:pPr/>
              <a:t>‹#›</a:t>
            </a:fld>
            <a:endParaRPr lang="en-US" altLang="en-US"/>
          </a:p>
        </p:txBody>
      </p:sp>
    </p:spTree>
    <p:extLst>
      <p:ext uri="{BB962C8B-B14F-4D97-AF65-F5344CB8AC3E}">
        <p14:creationId xmlns:p14="http://schemas.microsoft.com/office/powerpoint/2010/main" val="13012011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B476E-CE53-06E7-8ECD-B41C87D5C14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149BF43-7759-9823-3BAD-78352E44E1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57E2491F-F36E-39F3-97E6-ADB38C88BEC9}"/>
              </a:ext>
            </a:extLst>
          </p:cNvPr>
          <p:cNvSpPr>
            <a:spLocks noGrp="1"/>
          </p:cNvSpPr>
          <p:nvPr>
            <p:ph type="dt" sz="quarter" idx="10"/>
          </p:nvPr>
        </p:nvSpPr>
        <p:spPr/>
        <p:txBody>
          <a:bodyPr/>
          <a:lstStyle>
            <a:lvl1pPr>
              <a:defRPr/>
            </a:lvl1pPr>
          </a:lstStyle>
          <a:p>
            <a:endParaRPr lang="sr-Latn-CS" altLang="en-US"/>
          </a:p>
        </p:txBody>
      </p:sp>
      <p:sp>
        <p:nvSpPr>
          <p:cNvPr id="5" name="Footer Placeholder 4">
            <a:extLst>
              <a:ext uri="{FF2B5EF4-FFF2-40B4-BE49-F238E27FC236}">
                <a16:creationId xmlns:a16="http://schemas.microsoft.com/office/drawing/2014/main" id="{403F8935-8C4B-3CC8-68DE-8B207D5E99C7}"/>
              </a:ext>
            </a:extLst>
          </p:cNvPr>
          <p:cNvSpPr>
            <a:spLocks noGrp="1"/>
          </p:cNvSpPr>
          <p:nvPr>
            <p:ph type="ftr" sz="quarter" idx="11"/>
          </p:nvPr>
        </p:nvSpPr>
        <p:spPr/>
        <p:txBody>
          <a:bodyPr/>
          <a:lstStyle>
            <a:lvl1pPr>
              <a:defRPr/>
            </a:lvl1pPr>
          </a:lstStyle>
          <a:p>
            <a:endParaRPr lang="sr-Latn-CS" altLang="en-US"/>
          </a:p>
        </p:txBody>
      </p:sp>
      <p:sp>
        <p:nvSpPr>
          <p:cNvPr id="6" name="Slide Number Placeholder 5">
            <a:extLst>
              <a:ext uri="{FF2B5EF4-FFF2-40B4-BE49-F238E27FC236}">
                <a16:creationId xmlns:a16="http://schemas.microsoft.com/office/drawing/2014/main" id="{2ACDB782-F20A-F377-99C2-6BC5AF0643E0}"/>
              </a:ext>
            </a:extLst>
          </p:cNvPr>
          <p:cNvSpPr>
            <a:spLocks noGrp="1"/>
          </p:cNvSpPr>
          <p:nvPr>
            <p:ph type="sldNum" sz="quarter" idx="12"/>
          </p:nvPr>
        </p:nvSpPr>
        <p:spPr/>
        <p:txBody>
          <a:bodyPr/>
          <a:lstStyle>
            <a:lvl1pPr>
              <a:defRPr/>
            </a:lvl1pPr>
          </a:lstStyle>
          <a:p>
            <a:fld id="{BAB72958-EBE3-4465-9DB2-9FC4FC99D7D1}" type="slidenum">
              <a:rPr lang="en-US" altLang="en-US"/>
              <a:pPr/>
              <a:t>‹#›</a:t>
            </a:fld>
            <a:endParaRPr lang="en-US" altLang="en-US"/>
          </a:p>
        </p:txBody>
      </p:sp>
    </p:spTree>
    <p:extLst>
      <p:ext uri="{BB962C8B-B14F-4D97-AF65-F5344CB8AC3E}">
        <p14:creationId xmlns:p14="http://schemas.microsoft.com/office/powerpoint/2010/main" val="19072652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CE522-B6CF-DA00-FE27-D35621821C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46B806D-3616-8046-038B-45436EC4D0EB}"/>
              </a:ext>
            </a:extLst>
          </p:cNvPr>
          <p:cNvSpPr>
            <a:spLocks noGrp="1"/>
          </p:cNvSpPr>
          <p:nvPr>
            <p:ph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BA1C605-1609-B8C6-0352-A0CE402CDDE8}"/>
              </a:ext>
            </a:extLst>
          </p:cNvPr>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FDF27FD-131A-879B-6D69-5BB3512B03B5}"/>
              </a:ext>
            </a:extLst>
          </p:cNvPr>
          <p:cNvSpPr>
            <a:spLocks noGrp="1"/>
          </p:cNvSpPr>
          <p:nvPr>
            <p:ph type="dt" sz="quarter" idx="10"/>
          </p:nvPr>
        </p:nvSpPr>
        <p:spPr/>
        <p:txBody>
          <a:bodyPr/>
          <a:lstStyle>
            <a:lvl1pPr>
              <a:defRPr/>
            </a:lvl1pPr>
          </a:lstStyle>
          <a:p>
            <a:endParaRPr lang="sr-Latn-CS" altLang="en-US"/>
          </a:p>
        </p:txBody>
      </p:sp>
      <p:sp>
        <p:nvSpPr>
          <p:cNvPr id="6" name="Footer Placeholder 5">
            <a:extLst>
              <a:ext uri="{FF2B5EF4-FFF2-40B4-BE49-F238E27FC236}">
                <a16:creationId xmlns:a16="http://schemas.microsoft.com/office/drawing/2014/main" id="{E8B897C5-754A-D882-D4AE-C0B23A911A31}"/>
              </a:ext>
            </a:extLst>
          </p:cNvPr>
          <p:cNvSpPr>
            <a:spLocks noGrp="1"/>
          </p:cNvSpPr>
          <p:nvPr>
            <p:ph type="ftr" sz="quarter" idx="11"/>
          </p:nvPr>
        </p:nvSpPr>
        <p:spPr/>
        <p:txBody>
          <a:bodyPr/>
          <a:lstStyle>
            <a:lvl1pPr>
              <a:defRPr/>
            </a:lvl1pPr>
          </a:lstStyle>
          <a:p>
            <a:endParaRPr lang="sr-Latn-CS" altLang="en-US"/>
          </a:p>
        </p:txBody>
      </p:sp>
      <p:sp>
        <p:nvSpPr>
          <p:cNvPr id="7" name="Slide Number Placeholder 6">
            <a:extLst>
              <a:ext uri="{FF2B5EF4-FFF2-40B4-BE49-F238E27FC236}">
                <a16:creationId xmlns:a16="http://schemas.microsoft.com/office/drawing/2014/main" id="{146C225A-D40C-0813-D095-33D25D562697}"/>
              </a:ext>
            </a:extLst>
          </p:cNvPr>
          <p:cNvSpPr>
            <a:spLocks noGrp="1"/>
          </p:cNvSpPr>
          <p:nvPr>
            <p:ph type="sldNum" sz="quarter" idx="12"/>
          </p:nvPr>
        </p:nvSpPr>
        <p:spPr/>
        <p:txBody>
          <a:bodyPr/>
          <a:lstStyle>
            <a:lvl1pPr>
              <a:defRPr/>
            </a:lvl1pPr>
          </a:lstStyle>
          <a:p>
            <a:fld id="{A83E0F54-7CD2-4C41-98CD-FB1EBE019D0C}" type="slidenum">
              <a:rPr lang="en-US" altLang="en-US"/>
              <a:pPr/>
              <a:t>‹#›</a:t>
            </a:fld>
            <a:endParaRPr lang="en-US" altLang="en-US"/>
          </a:p>
        </p:txBody>
      </p:sp>
    </p:spTree>
    <p:extLst>
      <p:ext uri="{BB962C8B-B14F-4D97-AF65-F5344CB8AC3E}">
        <p14:creationId xmlns:p14="http://schemas.microsoft.com/office/powerpoint/2010/main" val="27975942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1F217-415A-BBC0-FDCD-E89B6D6FF2CE}"/>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5178CC6-0F8A-9D72-67E6-E5D45AD9CB9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D57DC61-2360-C965-9530-A37E9DB84652}"/>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23883D5-C59F-93C0-51AF-DC8D51E85BF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7CF8B48-7FBD-BE48-0562-055E12149F75}"/>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AE6DAE8-285F-9DAC-D1DC-345EB0E52881}"/>
              </a:ext>
            </a:extLst>
          </p:cNvPr>
          <p:cNvSpPr>
            <a:spLocks noGrp="1"/>
          </p:cNvSpPr>
          <p:nvPr>
            <p:ph type="dt" sz="quarter" idx="10"/>
          </p:nvPr>
        </p:nvSpPr>
        <p:spPr/>
        <p:txBody>
          <a:bodyPr/>
          <a:lstStyle>
            <a:lvl1pPr>
              <a:defRPr/>
            </a:lvl1pPr>
          </a:lstStyle>
          <a:p>
            <a:endParaRPr lang="sr-Latn-CS" altLang="en-US"/>
          </a:p>
        </p:txBody>
      </p:sp>
      <p:sp>
        <p:nvSpPr>
          <p:cNvPr id="8" name="Footer Placeholder 7">
            <a:extLst>
              <a:ext uri="{FF2B5EF4-FFF2-40B4-BE49-F238E27FC236}">
                <a16:creationId xmlns:a16="http://schemas.microsoft.com/office/drawing/2014/main" id="{F32604BF-A320-F949-230E-FB968CCB1E28}"/>
              </a:ext>
            </a:extLst>
          </p:cNvPr>
          <p:cNvSpPr>
            <a:spLocks noGrp="1"/>
          </p:cNvSpPr>
          <p:nvPr>
            <p:ph type="ftr" sz="quarter" idx="11"/>
          </p:nvPr>
        </p:nvSpPr>
        <p:spPr/>
        <p:txBody>
          <a:bodyPr/>
          <a:lstStyle>
            <a:lvl1pPr>
              <a:defRPr/>
            </a:lvl1pPr>
          </a:lstStyle>
          <a:p>
            <a:endParaRPr lang="sr-Latn-CS" altLang="en-US"/>
          </a:p>
        </p:txBody>
      </p:sp>
      <p:sp>
        <p:nvSpPr>
          <p:cNvPr id="9" name="Slide Number Placeholder 8">
            <a:extLst>
              <a:ext uri="{FF2B5EF4-FFF2-40B4-BE49-F238E27FC236}">
                <a16:creationId xmlns:a16="http://schemas.microsoft.com/office/drawing/2014/main" id="{69C074D4-F14E-EEFD-9F56-BE23B21B55AE}"/>
              </a:ext>
            </a:extLst>
          </p:cNvPr>
          <p:cNvSpPr>
            <a:spLocks noGrp="1"/>
          </p:cNvSpPr>
          <p:nvPr>
            <p:ph type="sldNum" sz="quarter" idx="12"/>
          </p:nvPr>
        </p:nvSpPr>
        <p:spPr/>
        <p:txBody>
          <a:bodyPr/>
          <a:lstStyle>
            <a:lvl1pPr>
              <a:defRPr/>
            </a:lvl1pPr>
          </a:lstStyle>
          <a:p>
            <a:fld id="{C3BB44D6-513B-4DD4-A28C-A2A1BBD52D2B}" type="slidenum">
              <a:rPr lang="en-US" altLang="en-US"/>
              <a:pPr/>
              <a:t>‹#›</a:t>
            </a:fld>
            <a:endParaRPr lang="en-US" altLang="en-US"/>
          </a:p>
        </p:txBody>
      </p:sp>
    </p:spTree>
    <p:extLst>
      <p:ext uri="{BB962C8B-B14F-4D97-AF65-F5344CB8AC3E}">
        <p14:creationId xmlns:p14="http://schemas.microsoft.com/office/powerpoint/2010/main" val="42301271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81DE0-1742-47B7-5BD3-A29C02EA61B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49211F2-F390-2DA0-3D3B-FF700CDB3240}"/>
              </a:ext>
            </a:extLst>
          </p:cNvPr>
          <p:cNvSpPr>
            <a:spLocks noGrp="1"/>
          </p:cNvSpPr>
          <p:nvPr>
            <p:ph type="dt" sz="quarter" idx="10"/>
          </p:nvPr>
        </p:nvSpPr>
        <p:spPr/>
        <p:txBody>
          <a:bodyPr/>
          <a:lstStyle>
            <a:lvl1pPr>
              <a:defRPr/>
            </a:lvl1pPr>
          </a:lstStyle>
          <a:p>
            <a:endParaRPr lang="sr-Latn-CS" altLang="en-US"/>
          </a:p>
        </p:txBody>
      </p:sp>
      <p:sp>
        <p:nvSpPr>
          <p:cNvPr id="4" name="Footer Placeholder 3">
            <a:extLst>
              <a:ext uri="{FF2B5EF4-FFF2-40B4-BE49-F238E27FC236}">
                <a16:creationId xmlns:a16="http://schemas.microsoft.com/office/drawing/2014/main" id="{D829FE98-8BFF-F629-35E0-DECDCB53A04A}"/>
              </a:ext>
            </a:extLst>
          </p:cNvPr>
          <p:cNvSpPr>
            <a:spLocks noGrp="1"/>
          </p:cNvSpPr>
          <p:nvPr>
            <p:ph type="ftr" sz="quarter" idx="11"/>
          </p:nvPr>
        </p:nvSpPr>
        <p:spPr/>
        <p:txBody>
          <a:bodyPr/>
          <a:lstStyle>
            <a:lvl1pPr>
              <a:defRPr/>
            </a:lvl1pPr>
          </a:lstStyle>
          <a:p>
            <a:endParaRPr lang="sr-Latn-CS" altLang="en-US"/>
          </a:p>
        </p:txBody>
      </p:sp>
      <p:sp>
        <p:nvSpPr>
          <p:cNvPr id="5" name="Slide Number Placeholder 4">
            <a:extLst>
              <a:ext uri="{FF2B5EF4-FFF2-40B4-BE49-F238E27FC236}">
                <a16:creationId xmlns:a16="http://schemas.microsoft.com/office/drawing/2014/main" id="{359167CC-F484-7A8D-634B-87106D0D1371}"/>
              </a:ext>
            </a:extLst>
          </p:cNvPr>
          <p:cNvSpPr>
            <a:spLocks noGrp="1"/>
          </p:cNvSpPr>
          <p:nvPr>
            <p:ph type="sldNum" sz="quarter" idx="12"/>
          </p:nvPr>
        </p:nvSpPr>
        <p:spPr/>
        <p:txBody>
          <a:bodyPr/>
          <a:lstStyle>
            <a:lvl1pPr>
              <a:defRPr/>
            </a:lvl1pPr>
          </a:lstStyle>
          <a:p>
            <a:fld id="{03796616-C516-4BFA-8578-CB20C9F7B2A6}" type="slidenum">
              <a:rPr lang="en-US" altLang="en-US"/>
              <a:pPr/>
              <a:t>‹#›</a:t>
            </a:fld>
            <a:endParaRPr lang="en-US" altLang="en-US"/>
          </a:p>
        </p:txBody>
      </p:sp>
    </p:spTree>
    <p:extLst>
      <p:ext uri="{BB962C8B-B14F-4D97-AF65-F5344CB8AC3E}">
        <p14:creationId xmlns:p14="http://schemas.microsoft.com/office/powerpoint/2010/main" val="21973770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D5608F-3853-9C11-6ED3-4401C0202B47}"/>
              </a:ext>
            </a:extLst>
          </p:cNvPr>
          <p:cNvSpPr>
            <a:spLocks noGrp="1"/>
          </p:cNvSpPr>
          <p:nvPr>
            <p:ph type="dt" sz="quarter" idx="10"/>
          </p:nvPr>
        </p:nvSpPr>
        <p:spPr/>
        <p:txBody>
          <a:bodyPr/>
          <a:lstStyle>
            <a:lvl1pPr>
              <a:defRPr/>
            </a:lvl1pPr>
          </a:lstStyle>
          <a:p>
            <a:endParaRPr lang="sr-Latn-CS" altLang="en-US"/>
          </a:p>
        </p:txBody>
      </p:sp>
      <p:sp>
        <p:nvSpPr>
          <p:cNvPr id="3" name="Footer Placeholder 2">
            <a:extLst>
              <a:ext uri="{FF2B5EF4-FFF2-40B4-BE49-F238E27FC236}">
                <a16:creationId xmlns:a16="http://schemas.microsoft.com/office/drawing/2014/main" id="{974FC7BD-A7C4-6806-D73D-204C810E8BA1}"/>
              </a:ext>
            </a:extLst>
          </p:cNvPr>
          <p:cNvSpPr>
            <a:spLocks noGrp="1"/>
          </p:cNvSpPr>
          <p:nvPr>
            <p:ph type="ftr" sz="quarter" idx="11"/>
          </p:nvPr>
        </p:nvSpPr>
        <p:spPr/>
        <p:txBody>
          <a:bodyPr/>
          <a:lstStyle>
            <a:lvl1pPr>
              <a:defRPr/>
            </a:lvl1pPr>
          </a:lstStyle>
          <a:p>
            <a:endParaRPr lang="sr-Latn-CS" altLang="en-US"/>
          </a:p>
        </p:txBody>
      </p:sp>
      <p:sp>
        <p:nvSpPr>
          <p:cNvPr id="4" name="Slide Number Placeholder 3">
            <a:extLst>
              <a:ext uri="{FF2B5EF4-FFF2-40B4-BE49-F238E27FC236}">
                <a16:creationId xmlns:a16="http://schemas.microsoft.com/office/drawing/2014/main" id="{6EA1050F-0153-27B9-7005-39E7D14AF6B5}"/>
              </a:ext>
            </a:extLst>
          </p:cNvPr>
          <p:cNvSpPr>
            <a:spLocks noGrp="1"/>
          </p:cNvSpPr>
          <p:nvPr>
            <p:ph type="sldNum" sz="quarter" idx="12"/>
          </p:nvPr>
        </p:nvSpPr>
        <p:spPr/>
        <p:txBody>
          <a:bodyPr/>
          <a:lstStyle>
            <a:lvl1pPr>
              <a:defRPr/>
            </a:lvl1pPr>
          </a:lstStyle>
          <a:p>
            <a:fld id="{6E288C5E-2853-4EAF-B6B4-354BE2586014}" type="slidenum">
              <a:rPr lang="en-US" altLang="en-US"/>
              <a:pPr/>
              <a:t>‹#›</a:t>
            </a:fld>
            <a:endParaRPr lang="en-US" altLang="en-US"/>
          </a:p>
        </p:txBody>
      </p:sp>
    </p:spTree>
    <p:extLst>
      <p:ext uri="{BB962C8B-B14F-4D97-AF65-F5344CB8AC3E}">
        <p14:creationId xmlns:p14="http://schemas.microsoft.com/office/powerpoint/2010/main" val="15834574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A3686-2B23-E21B-1395-44654FA0338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833062B-25D2-D733-2BFD-F5609564364A}"/>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0563773-7385-18C3-2A35-E4CCCDA08E5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2F0409-369E-F987-3981-7B94C7266C07}"/>
              </a:ext>
            </a:extLst>
          </p:cNvPr>
          <p:cNvSpPr>
            <a:spLocks noGrp="1"/>
          </p:cNvSpPr>
          <p:nvPr>
            <p:ph type="dt" sz="quarter" idx="10"/>
          </p:nvPr>
        </p:nvSpPr>
        <p:spPr/>
        <p:txBody>
          <a:bodyPr/>
          <a:lstStyle>
            <a:lvl1pPr>
              <a:defRPr/>
            </a:lvl1pPr>
          </a:lstStyle>
          <a:p>
            <a:endParaRPr lang="sr-Latn-CS" altLang="en-US"/>
          </a:p>
        </p:txBody>
      </p:sp>
      <p:sp>
        <p:nvSpPr>
          <p:cNvPr id="6" name="Footer Placeholder 5">
            <a:extLst>
              <a:ext uri="{FF2B5EF4-FFF2-40B4-BE49-F238E27FC236}">
                <a16:creationId xmlns:a16="http://schemas.microsoft.com/office/drawing/2014/main" id="{2D903E1C-BD51-A354-D56A-0B06CE50753B}"/>
              </a:ext>
            </a:extLst>
          </p:cNvPr>
          <p:cNvSpPr>
            <a:spLocks noGrp="1"/>
          </p:cNvSpPr>
          <p:nvPr>
            <p:ph type="ftr" sz="quarter" idx="11"/>
          </p:nvPr>
        </p:nvSpPr>
        <p:spPr/>
        <p:txBody>
          <a:bodyPr/>
          <a:lstStyle>
            <a:lvl1pPr>
              <a:defRPr/>
            </a:lvl1pPr>
          </a:lstStyle>
          <a:p>
            <a:endParaRPr lang="sr-Latn-CS" altLang="en-US"/>
          </a:p>
        </p:txBody>
      </p:sp>
      <p:sp>
        <p:nvSpPr>
          <p:cNvPr id="7" name="Slide Number Placeholder 6">
            <a:extLst>
              <a:ext uri="{FF2B5EF4-FFF2-40B4-BE49-F238E27FC236}">
                <a16:creationId xmlns:a16="http://schemas.microsoft.com/office/drawing/2014/main" id="{8BB46E6D-83FD-18B5-5E7D-F4BC052DCE2D}"/>
              </a:ext>
            </a:extLst>
          </p:cNvPr>
          <p:cNvSpPr>
            <a:spLocks noGrp="1"/>
          </p:cNvSpPr>
          <p:nvPr>
            <p:ph type="sldNum" sz="quarter" idx="12"/>
          </p:nvPr>
        </p:nvSpPr>
        <p:spPr/>
        <p:txBody>
          <a:bodyPr/>
          <a:lstStyle>
            <a:lvl1pPr>
              <a:defRPr/>
            </a:lvl1pPr>
          </a:lstStyle>
          <a:p>
            <a:fld id="{2C8318F1-1F92-4DAF-AE83-10F063D55A07}" type="slidenum">
              <a:rPr lang="en-US" altLang="en-US"/>
              <a:pPr/>
              <a:t>‹#›</a:t>
            </a:fld>
            <a:endParaRPr lang="en-US" altLang="en-US"/>
          </a:p>
        </p:txBody>
      </p:sp>
    </p:spTree>
    <p:extLst>
      <p:ext uri="{BB962C8B-B14F-4D97-AF65-F5344CB8AC3E}">
        <p14:creationId xmlns:p14="http://schemas.microsoft.com/office/powerpoint/2010/main" val="3529062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2450-8473-D2CB-838E-DED89A6009D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6C10159-62D3-A5CE-F0AF-8CD7C98FA2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9828144-A3F9-70A4-0D3E-269F0C19494E}"/>
              </a:ext>
            </a:extLst>
          </p:cNvPr>
          <p:cNvSpPr>
            <a:spLocks noGrp="1"/>
          </p:cNvSpPr>
          <p:nvPr>
            <p:ph type="dt" sz="half" idx="10"/>
          </p:nvPr>
        </p:nvSpPr>
        <p:spPr/>
        <p:txBody>
          <a:bodyPr/>
          <a:lstStyle>
            <a:lvl1pPr>
              <a:defRPr/>
            </a:lvl1pPr>
          </a:lstStyle>
          <a:p>
            <a:endParaRPr lang="sr-Latn-CS" altLang="en-US"/>
          </a:p>
        </p:txBody>
      </p:sp>
      <p:sp>
        <p:nvSpPr>
          <p:cNvPr id="5" name="Footer Placeholder 4">
            <a:extLst>
              <a:ext uri="{FF2B5EF4-FFF2-40B4-BE49-F238E27FC236}">
                <a16:creationId xmlns:a16="http://schemas.microsoft.com/office/drawing/2014/main" id="{33F2B210-087A-1E12-8CC9-C93141227EE2}"/>
              </a:ext>
            </a:extLst>
          </p:cNvPr>
          <p:cNvSpPr>
            <a:spLocks noGrp="1"/>
          </p:cNvSpPr>
          <p:nvPr>
            <p:ph type="ftr" sz="quarter" idx="11"/>
          </p:nvPr>
        </p:nvSpPr>
        <p:spPr/>
        <p:txBody>
          <a:bodyPr/>
          <a:lstStyle>
            <a:lvl1pPr>
              <a:defRPr/>
            </a:lvl1pPr>
          </a:lstStyle>
          <a:p>
            <a:endParaRPr lang="sr-Latn-CS" altLang="en-US"/>
          </a:p>
        </p:txBody>
      </p:sp>
      <p:sp>
        <p:nvSpPr>
          <p:cNvPr id="6" name="Slide Number Placeholder 5">
            <a:extLst>
              <a:ext uri="{FF2B5EF4-FFF2-40B4-BE49-F238E27FC236}">
                <a16:creationId xmlns:a16="http://schemas.microsoft.com/office/drawing/2014/main" id="{5062EF03-3E56-DB8F-EF64-0887BB2A171B}"/>
              </a:ext>
            </a:extLst>
          </p:cNvPr>
          <p:cNvSpPr>
            <a:spLocks noGrp="1"/>
          </p:cNvSpPr>
          <p:nvPr>
            <p:ph type="sldNum" sz="quarter" idx="12"/>
          </p:nvPr>
        </p:nvSpPr>
        <p:spPr/>
        <p:txBody>
          <a:bodyPr/>
          <a:lstStyle>
            <a:lvl1pPr>
              <a:defRPr/>
            </a:lvl1pPr>
          </a:lstStyle>
          <a:p>
            <a:fld id="{F70FB623-A4CC-422B-A78C-0FCA47A3B0EC}" type="slidenum">
              <a:rPr lang="en-US" altLang="en-US"/>
              <a:pPr/>
              <a:t>‹#›</a:t>
            </a:fld>
            <a:endParaRPr lang="en-US" altLang="en-US"/>
          </a:p>
        </p:txBody>
      </p:sp>
    </p:spTree>
    <p:extLst>
      <p:ext uri="{BB962C8B-B14F-4D97-AF65-F5344CB8AC3E}">
        <p14:creationId xmlns:p14="http://schemas.microsoft.com/office/powerpoint/2010/main" val="18627025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9B4C6-1320-DEDD-FB13-BBCD7A9989A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3AC1756-1988-27FB-27E4-B5AD05A12F0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21F7B04-2502-11BE-7618-1D27921EDC7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EFB519-A07E-C7A4-1F97-C01074EC0723}"/>
              </a:ext>
            </a:extLst>
          </p:cNvPr>
          <p:cNvSpPr>
            <a:spLocks noGrp="1"/>
          </p:cNvSpPr>
          <p:nvPr>
            <p:ph type="dt" sz="quarter" idx="10"/>
          </p:nvPr>
        </p:nvSpPr>
        <p:spPr/>
        <p:txBody>
          <a:bodyPr/>
          <a:lstStyle>
            <a:lvl1pPr>
              <a:defRPr/>
            </a:lvl1pPr>
          </a:lstStyle>
          <a:p>
            <a:endParaRPr lang="sr-Latn-CS" altLang="en-US"/>
          </a:p>
        </p:txBody>
      </p:sp>
      <p:sp>
        <p:nvSpPr>
          <p:cNvPr id="6" name="Footer Placeholder 5">
            <a:extLst>
              <a:ext uri="{FF2B5EF4-FFF2-40B4-BE49-F238E27FC236}">
                <a16:creationId xmlns:a16="http://schemas.microsoft.com/office/drawing/2014/main" id="{34380FAA-83C5-019B-08DE-F74295CF1D52}"/>
              </a:ext>
            </a:extLst>
          </p:cNvPr>
          <p:cNvSpPr>
            <a:spLocks noGrp="1"/>
          </p:cNvSpPr>
          <p:nvPr>
            <p:ph type="ftr" sz="quarter" idx="11"/>
          </p:nvPr>
        </p:nvSpPr>
        <p:spPr/>
        <p:txBody>
          <a:bodyPr/>
          <a:lstStyle>
            <a:lvl1pPr>
              <a:defRPr/>
            </a:lvl1pPr>
          </a:lstStyle>
          <a:p>
            <a:endParaRPr lang="sr-Latn-CS" altLang="en-US"/>
          </a:p>
        </p:txBody>
      </p:sp>
      <p:sp>
        <p:nvSpPr>
          <p:cNvPr id="7" name="Slide Number Placeholder 6">
            <a:extLst>
              <a:ext uri="{FF2B5EF4-FFF2-40B4-BE49-F238E27FC236}">
                <a16:creationId xmlns:a16="http://schemas.microsoft.com/office/drawing/2014/main" id="{F9F1EFF5-AA2C-CBED-54EA-E80CC643A2D5}"/>
              </a:ext>
            </a:extLst>
          </p:cNvPr>
          <p:cNvSpPr>
            <a:spLocks noGrp="1"/>
          </p:cNvSpPr>
          <p:nvPr>
            <p:ph type="sldNum" sz="quarter" idx="12"/>
          </p:nvPr>
        </p:nvSpPr>
        <p:spPr/>
        <p:txBody>
          <a:bodyPr/>
          <a:lstStyle>
            <a:lvl1pPr>
              <a:defRPr/>
            </a:lvl1pPr>
          </a:lstStyle>
          <a:p>
            <a:fld id="{51D8C20F-1109-4E9D-A5BE-69725E47AD76}" type="slidenum">
              <a:rPr lang="en-US" altLang="en-US"/>
              <a:pPr/>
              <a:t>‹#›</a:t>
            </a:fld>
            <a:endParaRPr lang="en-US" altLang="en-US"/>
          </a:p>
        </p:txBody>
      </p:sp>
    </p:spTree>
    <p:extLst>
      <p:ext uri="{BB962C8B-B14F-4D97-AF65-F5344CB8AC3E}">
        <p14:creationId xmlns:p14="http://schemas.microsoft.com/office/powerpoint/2010/main" val="6494482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488D2-6D21-9B14-14C9-D8D9870D0CF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CBE8E4-5B55-0A1C-7615-F00EA2232E4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84AD6BB-91A4-1B58-DDB8-AF0452E990E4}"/>
              </a:ext>
            </a:extLst>
          </p:cNvPr>
          <p:cNvSpPr>
            <a:spLocks noGrp="1"/>
          </p:cNvSpPr>
          <p:nvPr>
            <p:ph type="dt" sz="quarter" idx="10"/>
          </p:nvPr>
        </p:nvSpPr>
        <p:spPr/>
        <p:txBody>
          <a:bodyPr/>
          <a:lstStyle>
            <a:lvl1pPr>
              <a:defRPr/>
            </a:lvl1pPr>
          </a:lstStyle>
          <a:p>
            <a:endParaRPr lang="sr-Latn-CS" altLang="en-US"/>
          </a:p>
        </p:txBody>
      </p:sp>
      <p:sp>
        <p:nvSpPr>
          <p:cNvPr id="5" name="Footer Placeholder 4">
            <a:extLst>
              <a:ext uri="{FF2B5EF4-FFF2-40B4-BE49-F238E27FC236}">
                <a16:creationId xmlns:a16="http://schemas.microsoft.com/office/drawing/2014/main" id="{65ABC1BA-EC9E-19FD-2687-063DD0897CDA}"/>
              </a:ext>
            </a:extLst>
          </p:cNvPr>
          <p:cNvSpPr>
            <a:spLocks noGrp="1"/>
          </p:cNvSpPr>
          <p:nvPr>
            <p:ph type="ftr" sz="quarter" idx="11"/>
          </p:nvPr>
        </p:nvSpPr>
        <p:spPr/>
        <p:txBody>
          <a:bodyPr/>
          <a:lstStyle>
            <a:lvl1pPr>
              <a:defRPr/>
            </a:lvl1pPr>
          </a:lstStyle>
          <a:p>
            <a:endParaRPr lang="sr-Latn-CS" altLang="en-US"/>
          </a:p>
        </p:txBody>
      </p:sp>
      <p:sp>
        <p:nvSpPr>
          <p:cNvPr id="6" name="Slide Number Placeholder 5">
            <a:extLst>
              <a:ext uri="{FF2B5EF4-FFF2-40B4-BE49-F238E27FC236}">
                <a16:creationId xmlns:a16="http://schemas.microsoft.com/office/drawing/2014/main" id="{670A174F-5FEE-EF75-8EAA-D124CE9B6114}"/>
              </a:ext>
            </a:extLst>
          </p:cNvPr>
          <p:cNvSpPr>
            <a:spLocks noGrp="1"/>
          </p:cNvSpPr>
          <p:nvPr>
            <p:ph type="sldNum" sz="quarter" idx="12"/>
          </p:nvPr>
        </p:nvSpPr>
        <p:spPr/>
        <p:txBody>
          <a:bodyPr/>
          <a:lstStyle>
            <a:lvl1pPr>
              <a:defRPr/>
            </a:lvl1pPr>
          </a:lstStyle>
          <a:p>
            <a:fld id="{ABC49424-1CA0-40D8-BAEF-DB35446537A7}" type="slidenum">
              <a:rPr lang="en-US" altLang="en-US"/>
              <a:pPr/>
              <a:t>‹#›</a:t>
            </a:fld>
            <a:endParaRPr lang="en-US" altLang="en-US"/>
          </a:p>
        </p:txBody>
      </p:sp>
    </p:spTree>
    <p:extLst>
      <p:ext uri="{BB962C8B-B14F-4D97-AF65-F5344CB8AC3E}">
        <p14:creationId xmlns:p14="http://schemas.microsoft.com/office/powerpoint/2010/main" val="36425130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10200A-4AC2-515E-9CFA-414AE87D7EE2}"/>
              </a:ext>
            </a:extLst>
          </p:cNvPr>
          <p:cNvSpPr>
            <a:spLocks noGrp="1"/>
          </p:cNvSpPr>
          <p:nvPr>
            <p:ph type="title" orient="vert"/>
          </p:nvPr>
        </p:nvSpPr>
        <p:spPr>
          <a:xfrm>
            <a:off x="6629400" y="277813"/>
            <a:ext cx="2057400" cy="5853112"/>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BAF6E3-97DF-F771-82C0-8021C2541A22}"/>
              </a:ext>
            </a:extLst>
          </p:cNvPr>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AF14367-081C-3DF5-648A-0ECA0D8E9432}"/>
              </a:ext>
            </a:extLst>
          </p:cNvPr>
          <p:cNvSpPr>
            <a:spLocks noGrp="1"/>
          </p:cNvSpPr>
          <p:nvPr>
            <p:ph type="dt" sz="quarter" idx="10"/>
          </p:nvPr>
        </p:nvSpPr>
        <p:spPr/>
        <p:txBody>
          <a:bodyPr/>
          <a:lstStyle>
            <a:lvl1pPr>
              <a:defRPr/>
            </a:lvl1pPr>
          </a:lstStyle>
          <a:p>
            <a:endParaRPr lang="sr-Latn-CS" altLang="en-US"/>
          </a:p>
        </p:txBody>
      </p:sp>
      <p:sp>
        <p:nvSpPr>
          <p:cNvPr id="5" name="Footer Placeholder 4">
            <a:extLst>
              <a:ext uri="{FF2B5EF4-FFF2-40B4-BE49-F238E27FC236}">
                <a16:creationId xmlns:a16="http://schemas.microsoft.com/office/drawing/2014/main" id="{F9EEE04F-87B0-0E2B-D10E-598069480ABC}"/>
              </a:ext>
            </a:extLst>
          </p:cNvPr>
          <p:cNvSpPr>
            <a:spLocks noGrp="1"/>
          </p:cNvSpPr>
          <p:nvPr>
            <p:ph type="ftr" sz="quarter" idx="11"/>
          </p:nvPr>
        </p:nvSpPr>
        <p:spPr/>
        <p:txBody>
          <a:bodyPr/>
          <a:lstStyle>
            <a:lvl1pPr>
              <a:defRPr/>
            </a:lvl1pPr>
          </a:lstStyle>
          <a:p>
            <a:endParaRPr lang="sr-Latn-CS" altLang="en-US"/>
          </a:p>
        </p:txBody>
      </p:sp>
      <p:sp>
        <p:nvSpPr>
          <p:cNvPr id="6" name="Slide Number Placeholder 5">
            <a:extLst>
              <a:ext uri="{FF2B5EF4-FFF2-40B4-BE49-F238E27FC236}">
                <a16:creationId xmlns:a16="http://schemas.microsoft.com/office/drawing/2014/main" id="{31990523-1B99-237A-56EC-6FF6591D2B90}"/>
              </a:ext>
            </a:extLst>
          </p:cNvPr>
          <p:cNvSpPr>
            <a:spLocks noGrp="1"/>
          </p:cNvSpPr>
          <p:nvPr>
            <p:ph type="sldNum" sz="quarter" idx="12"/>
          </p:nvPr>
        </p:nvSpPr>
        <p:spPr/>
        <p:txBody>
          <a:bodyPr/>
          <a:lstStyle>
            <a:lvl1pPr>
              <a:defRPr/>
            </a:lvl1pPr>
          </a:lstStyle>
          <a:p>
            <a:fld id="{F4E3A6B7-48D9-4C53-AD1A-C4B8BAE20785}" type="slidenum">
              <a:rPr lang="en-US" altLang="en-US"/>
              <a:pPr/>
              <a:t>‹#›</a:t>
            </a:fld>
            <a:endParaRPr lang="en-US" altLang="en-US"/>
          </a:p>
        </p:txBody>
      </p:sp>
    </p:spTree>
    <p:extLst>
      <p:ext uri="{BB962C8B-B14F-4D97-AF65-F5344CB8AC3E}">
        <p14:creationId xmlns:p14="http://schemas.microsoft.com/office/powerpoint/2010/main" val="42228671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2536F-D9FF-B039-33A9-97B6C0764147}"/>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B4118A8-381D-7EA3-8FED-586CF88E352A}"/>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D4698B3-849A-A7DB-8DB8-D57AD0252769}"/>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4918AC15-A4D3-3192-8629-06CF16950524}"/>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C7C59B57-9FA6-E00C-A743-2CA9EE8CC5AA}"/>
              </a:ext>
            </a:extLst>
          </p:cNvPr>
          <p:cNvSpPr>
            <a:spLocks noGrp="1"/>
          </p:cNvSpPr>
          <p:nvPr>
            <p:ph type="sldNum" sz="quarter" idx="12"/>
          </p:nvPr>
        </p:nvSpPr>
        <p:spPr/>
        <p:txBody>
          <a:bodyPr/>
          <a:lstStyle>
            <a:lvl1pPr>
              <a:defRPr/>
            </a:lvl1pPr>
          </a:lstStyle>
          <a:p>
            <a:fld id="{31552089-762C-4F00-8134-09CE95D7F634}" type="slidenum">
              <a:rPr lang="en-US" altLang="en-US"/>
              <a:pPr/>
              <a:t>‹#›</a:t>
            </a:fld>
            <a:endParaRPr lang="en-US" altLang="en-US"/>
          </a:p>
        </p:txBody>
      </p:sp>
    </p:spTree>
    <p:extLst>
      <p:ext uri="{BB962C8B-B14F-4D97-AF65-F5344CB8AC3E}">
        <p14:creationId xmlns:p14="http://schemas.microsoft.com/office/powerpoint/2010/main" val="4116379959"/>
      </p:ext>
    </p:extLst>
  </p:cSld>
  <p:clrMapOvr>
    <a:masterClrMapping/>
  </p:clrMapOvr>
  <p:transition spd="slow">
    <p:diamon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38AD0-279E-528F-0504-ED7C2F1EA49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FD0F999-A36A-4B63-DAA1-E82A7EB8493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DB91E7-86A6-FF18-0D91-1360E7A5C226}"/>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EA3D9EAB-3053-BF40-B638-1968A3A4B8F4}"/>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A44D3ADF-5718-E875-908B-1805B11B1481}"/>
              </a:ext>
            </a:extLst>
          </p:cNvPr>
          <p:cNvSpPr>
            <a:spLocks noGrp="1"/>
          </p:cNvSpPr>
          <p:nvPr>
            <p:ph type="sldNum" sz="quarter" idx="12"/>
          </p:nvPr>
        </p:nvSpPr>
        <p:spPr/>
        <p:txBody>
          <a:bodyPr/>
          <a:lstStyle>
            <a:lvl1pPr>
              <a:defRPr/>
            </a:lvl1pPr>
          </a:lstStyle>
          <a:p>
            <a:fld id="{075FAE16-B185-480F-BD6E-614145D5E1D5}" type="slidenum">
              <a:rPr lang="en-US" altLang="en-US"/>
              <a:pPr/>
              <a:t>‹#›</a:t>
            </a:fld>
            <a:endParaRPr lang="en-US" altLang="en-US"/>
          </a:p>
        </p:txBody>
      </p:sp>
    </p:spTree>
    <p:extLst>
      <p:ext uri="{BB962C8B-B14F-4D97-AF65-F5344CB8AC3E}">
        <p14:creationId xmlns:p14="http://schemas.microsoft.com/office/powerpoint/2010/main" val="2254669274"/>
      </p:ext>
    </p:extLst>
  </p:cSld>
  <p:clrMapOvr>
    <a:masterClrMapping/>
  </p:clrMapOvr>
  <p:transition spd="slow">
    <p:diamon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7C990-81F0-2D1B-786F-5403F75F5C3C}"/>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D12044B-2460-7FB3-7CDA-F6B4B1288CCA}"/>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69CD3F31-FC89-EC08-2934-5448FBE2FC29}"/>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D5EFC574-9B80-445E-8A7F-5311747D8DA8}"/>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9957A36A-49FD-2BD2-1244-8B13A057F84A}"/>
              </a:ext>
            </a:extLst>
          </p:cNvPr>
          <p:cNvSpPr>
            <a:spLocks noGrp="1"/>
          </p:cNvSpPr>
          <p:nvPr>
            <p:ph type="sldNum" sz="quarter" idx="12"/>
          </p:nvPr>
        </p:nvSpPr>
        <p:spPr/>
        <p:txBody>
          <a:bodyPr/>
          <a:lstStyle>
            <a:lvl1pPr>
              <a:defRPr/>
            </a:lvl1pPr>
          </a:lstStyle>
          <a:p>
            <a:fld id="{7F6C758B-4D35-42D8-91F6-552371CE925A}" type="slidenum">
              <a:rPr lang="en-US" altLang="en-US"/>
              <a:pPr/>
              <a:t>‹#›</a:t>
            </a:fld>
            <a:endParaRPr lang="en-US" altLang="en-US"/>
          </a:p>
        </p:txBody>
      </p:sp>
    </p:spTree>
    <p:extLst>
      <p:ext uri="{BB962C8B-B14F-4D97-AF65-F5344CB8AC3E}">
        <p14:creationId xmlns:p14="http://schemas.microsoft.com/office/powerpoint/2010/main" val="4141009761"/>
      </p:ext>
    </p:extLst>
  </p:cSld>
  <p:clrMapOvr>
    <a:masterClrMapping/>
  </p:clrMapOvr>
  <p:transition spd="slow">
    <p:diamon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FEE5-FEED-8F26-F3C4-DB111CB7A8B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A45A0B0-D8DF-C1A4-4EAE-40C59EE25E3F}"/>
              </a:ext>
            </a:extLst>
          </p:cNvPr>
          <p:cNvSpPr>
            <a:spLocks noGrp="1"/>
          </p:cNvSpPr>
          <p:nvPr>
            <p:ph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46E4DC0-4D22-479C-EB20-7809FB96AE3C}"/>
              </a:ext>
            </a:extLst>
          </p:cNvPr>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4CDC65E-E0A5-C836-1D5E-BA8AADAB2482}"/>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4F19C772-284B-65E3-D6D4-9668CA581354}"/>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B10CF497-44C5-1054-65DA-ADBA6AD397AD}"/>
              </a:ext>
            </a:extLst>
          </p:cNvPr>
          <p:cNvSpPr>
            <a:spLocks noGrp="1"/>
          </p:cNvSpPr>
          <p:nvPr>
            <p:ph type="sldNum" sz="quarter" idx="12"/>
          </p:nvPr>
        </p:nvSpPr>
        <p:spPr/>
        <p:txBody>
          <a:bodyPr/>
          <a:lstStyle>
            <a:lvl1pPr>
              <a:defRPr/>
            </a:lvl1pPr>
          </a:lstStyle>
          <a:p>
            <a:fld id="{EE9B2350-83EC-4C17-A9A1-762BED416B79}" type="slidenum">
              <a:rPr lang="en-US" altLang="en-US"/>
              <a:pPr/>
              <a:t>‹#›</a:t>
            </a:fld>
            <a:endParaRPr lang="en-US" altLang="en-US"/>
          </a:p>
        </p:txBody>
      </p:sp>
    </p:spTree>
    <p:extLst>
      <p:ext uri="{BB962C8B-B14F-4D97-AF65-F5344CB8AC3E}">
        <p14:creationId xmlns:p14="http://schemas.microsoft.com/office/powerpoint/2010/main" val="879836713"/>
      </p:ext>
    </p:extLst>
  </p:cSld>
  <p:clrMapOvr>
    <a:masterClrMapping/>
  </p:clrMapOvr>
  <p:transition spd="slow">
    <p:diamond/>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1BF39-79F3-2D90-2B65-1E1B694B188F}"/>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A3DACE3-DB56-0EF9-511F-C7DBB38A4B4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FA2CEF8-7DD7-DECE-B9F1-2F00657609F9}"/>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72964B9-AE0E-9297-BE9E-C34E870DE3F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B2BD63-7702-8E7C-9993-CC37CD7D70F3}"/>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071B454-A42F-2A47-FCAB-5B9A5FC551F4}"/>
              </a:ext>
            </a:extLst>
          </p:cNvPr>
          <p:cNvSpPr>
            <a:spLocks noGrp="1"/>
          </p:cNvSpPr>
          <p:nvPr>
            <p:ph type="dt" sz="half"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6E35D3E9-8332-D759-FC18-DC03E3961ECB}"/>
              </a:ext>
            </a:extLst>
          </p:cNvPr>
          <p:cNvSpPr>
            <a:spLocks noGrp="1"/>
          </p:cNvSpPr>
          <p:nvPr>
            <p:ph type="ftr" sz="quarter" idx="11"/>
          </p:nvPr>
        </p:nvSpPr>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B8652007-E41D-06CB-6C73-23ABEB7E7C72}"/>
              </a:ext>
            </a:extLst>
          </p:cNvPr>
          <p:cNvSpPr>
            <a:spLocks noGrp="1"/>
          </p:cNvSpPr>
          <p:nvPr>
            <p:ph type="sldNum" sz="quarter" idx="12"/>
          </p:nvPr>
        </p:nvSpPr>
        <p:spPr/>
        <p:txBody>
          <a:bodyPr/>
          <a:lstStyle>
            <a:lvl1pPr>
              <a:defRPr/>
            </a:lvl1pPr>
          </a:lstStyle>
          <a:p>
            <a:fld id="{635C11D8-3FE4-4766-A14D-28701F4E6F95}" type="slidenum">
              <a:rPr lang="en-US" altLang="en-US"/>
              <a:pPr/>
              <a:t>‹#›</a:t>
            </a:fld>
            <a:endParaRPr lang="en-US" altLang="en-US"/>
          </a:p>
        </p:txBody>
      </p:sp>
    </p:spTree>
    <p:extLst>
      <p:ext uri="{BB962C8B-B14F-4D97-AF65-F5344CB8AC3E}">
        <p14:creationId xmlns:p14="http://schemas.microsoft.com/office/powerpoint/2010/main" val="3710894547"/>
      </p:ext>
    </p:extLst>
  </p:cSld>
  <p:clrMapOvr>
    <a:masterClrMapping/>
  </p:clrMapOvr>
  <p:transition spd="slow">
    <p:diamond/>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D24CD-122A-ACC3-5F26-AB0607D0168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D92A14C-2CC4-816F-2203-8FCD52E87412}"/>
              </a:ext>
            </a:extLst>
          </p:cNvPr>
          <p:cNvSpPr>
            <a:spLocks noGrp="1"/>
          </p:cNvSpPr>
          <p:nvPr>
            <p:ph type="dt" sz="half"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AC1FE7BA-0CE2-FC65-D4A2-D0BE3F7A0D19}"/>
              </a:ext>
            </a:extLst>
          </p:cNvPr>
          <p:cNvSpPr>
            <a:spLocks noGrp="1"/>
          </p:cNvSpPr>
          <p:nvPr>
            <p:ph type="ftr" sz="quarter" idx="11"/>
          </p:nvPr>
        </p:nvSpPr>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5A01EBBF-46D9-6E82-0AD7-C9AB610C5D8D}"/>
              </a:ext>
            </a:extLst>
          </p:cNvPr>
          <p:cNvSpPr>
            <a:spLocks noGrp="1"/>
          </p:cNvSpPr>
          <p:nvPr>
            <p:ph type="sldNum" sz="quarter" idx="12"/>
          </p:nvPr>
        </p:nvSpPr>
        <p:spPr/>
        <p:txBody>
          <a:bodyPr/>
          <a:lstStyle>
            <a:lvl1pPr>
              <a:defRPr/>
            </a:lvl1pPr>
          </a:lstStyle>
          <a:p>
            <a:fld id="{8BE493EB-63D2-4EB4-BCAC-B47B98CACD20}" type="slidenum">
              <a:rPr lang="en-US" altLang="en-US"/>
              <a:pPr/>
              <a:t>‹#›</a:t>
            </a:fld>
            <a:endParaRPr lang="en-US" altLang="en-US"/>
          </a:p>
        </p:txBody>
      </p:sp>
    </p:spTree>
    <p:extLst>
      <p:ext uri="{BB962C8B-B14F-4D97-AF65-F5344CB8AC3E}">
        <p14:creationId xmlns:p14="http://schemas.microsoft.com/office/powerpoint/2010/main" val="3013469974"/>
      </p:ext>
    </p:extLst>
  </p:cSld>
  <p:clrMapOvr>
    <a:masterClrMapping/>
  </p:clrMapOvr>
  <p:transition spd="slow">
    <p:diamond/>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F07C5A-38C5-33FD-6F8D-516714B27DBE}"/>
              </a:ext>
            </a:extLst>
          </p:cNvPr>
          <p:cNvSpPr>
            <a:spLocks noGrp="1"/>
          </p:cNvSpPr>
          <p:nvPr>
            <p:ph type="dt" sz="half"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70928B1A-D39F-579F-2AD6-38B78CEF2F8F}"/>
              </a:ext>
            </a:extLst>
          </p:cNvPr>
          <p:cNvSpPr>
            <a:spLocks noGrp="1"/>
          </p:cNvSpPr>
          <p:nvPr>
            <p:ph type="ftr" sz="quarte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B7AE4CEA-2942-4901-BC6D-55F7BA07B852}"/>
              </a:ext>
            </a:extLst>
          </p:cNvPr>
          <p:cNvSpPr>
            <a:spLocks noGrp="1"/>
          </p:cNvSpPr>
          <p:nvPr>
            <p:ph type="sldNum" sz="quarter" idx="12"/>
          </p:nvPr>
        </p:nvSpPr>
        <p:spPr/>
        <p:txBody>
          <a:bodyPr/>
          <a:lstStyle>
            <a:lvl1pPr>
              <a:defRPr/>
            </a:lvl1pPr>
          </a:lstStyle>
          <a:p>
            <a:fld id="{FECBE222-8710-41F3-9FEE-4ECC9E5F2BEC}" type="slidenum">
              <a:rPr lang="en-US" altLang="en-US"/>
              <a:pPr/>
              <a:t>‹#›</a:t>
            </a:fld>
            <a:endParaRPr lang="en-US" altLang="en-US"/>
          </a:p>
        </p:txBody>
      </p:sp>
    </p:spTree>
    <p:extLst>
      <p:ext uri="{BB962C8B-B14F-4D97-AF65-F5344CB8AC3E}">
        <p14:creationId xmlns:p14="http://schemas.microsoft.com/office/powerpoint/2010/main" val="3282760321"/>
      </p:ext>
    </p:extLst>
  </p:cSld>
  <p:clrMapOvr>
    <a:masterClrMapping/>
  </p:clrMapOvr>
  <p:transition spd="slow">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E9B42-779A-08CF-27E4-0059F1A421E2}"/>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8A1D8F-1D64-F46E-C872-1ABF3262A874}"/>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1FA6B0BC-A5B0-AC72-16F0-FA598940AF58}"/>
              </a:ext>
            </a:extLst>
          </p:cNvPr>
          <p:cNvSpPr>
            <a:spLocks noGrp="1"/>
          </p:cNvSpPr>
          <p:nvPr>
            <p:ph type="dt" sz="half" idx="10"/>
          </p:nvPr>
        </p:nvSpPr>
        <p:spPr/>
        <p:txBody>
          <a:bodyPr/>
          <a:lstStyle>
            <a:lvl1pPr>
              <a:defRPr/>
            </a:lvl1pPr>
          </a:lstStyle>
          <a:p>
            <a:endParaRPr lang="sr-Latn-CS" altLang="en-US"/>
          </a:p>
        </p:txBody>
      </p:sp>
      <p:sp>
        <p:nvSpPr>
          <p:cNvPr id="5" name="Footer Placeholder 4">
            <a:extLst>
              <a:ext uri="{FF2B5EF4-FFF2-40B4-BE49-F238E27FC236}">
                <a16:creationId xmlns:a16="http://schemas.microsoft.com/office/drawing/2014/main" id="{1C3196C3-4E55-DB54-F0E6-4CB067DE7F50}"/>
              </a:ext>
            </a:extLst>
          </p:cNvPr>
          <p:cNvSpPr>
            <a:spLocks noGrp="1"/>
          </p:cNvSpPr>
          <p:nvPr>
            <p:ph type="ftr" sz="quarter" idx="11"/>
          </p:nvPr>
        </p:nvSpPr>
        <p:spPr/>
        <p:txBody>
          <a:bodyPr/>
          <a:lstStyle>
            <a:lvl1pPr>
              <a:defRPr/>
            </a:lvl1pPr>
          </a:lstStyle>
          <a:p>
            <a:endParaRPr lang="sr-Latn-CS" altLang="en-US"/>
          </a:p>
        </p:txBody>
      </p:sp>
      <p:sp>
        <p:nvSpPr>
          <p:cNvPr id="6" name="Slide Number Placeholder 5">
            <a:extLst>
              <a:ext uri="{FF2B5EF4-FFF2-40B4-BE49-F238E27FC236}">
                <a16:creationId xmlns:a16="http://schemas.microsoft.com/office/drawing/2014/main" id="{0D88DA59-F19A-A467-2A9C-91A89832C414}"/>
              </a:ext>
            </a:extLst>
          </p:cNvPr>
          <p:cNvSpPr>
            <a:spLocks noGrp="1"/>
          </p:cNvSpPr>
          <p:nvPr>
            <p:ph type="sldNum" sz="quarter" idx="12"/>
          </p:nvPr>
        </p:nvSpPr>
        <p:spPr/>
        <p:txBody>
          <a:bodyPr/>
          <a:lstStyle>
            <a:lvl1pPr>
              <a:defRPr/>
            </a:lvl1pPr>
          </a:lstStyle>
          <a:p>
            <a:fld id="{28D96B99-7A91-4826-AAAE-3A8C5AAF8DF5}" type="slidenum">
              <a:rPr lang="en-US" altLang="en-US"/>
              <a:pPr/>
              <a:t>‹#›</a:t>
            </a:fld>
            <a:endParaRPr lang="en-US" altLang="en-US"/>
          </a:p>
        </p:txBody>
      </p:sp>
    </p:spTree>
    <p:extLst>
      <p:ext uri="{BB962C8B-B14F-4D97-AF65-F5344CB8AC3E}">
        <p14:creationId xmlns:p14="http://schemas.microsoft.com/office/powerpoint/2010/main" val="23603038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5EFEE-4B6A-FAA8-06CD-18A7EB02E38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B72AD69-281C-39ED-93DE-ED1C8620747B}"/>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628879F-5DAD-15F5-55EF-EAF9166D5D5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D9AC03-8F5B-2257-E67B-C0E992D84B4F}"/>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EE851A24-6FB4-02BC-BBFB-D062B57DC625}"/>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C6063AF9-2702-EA9F-6822-DB1A8C1D9C09}"/>
              </a:ext>
            </a:extLst>
          </p:cNvPr>
          <p:cNvSpPr>
            <a:spLocks noGrp="1"/>
          </p:cNvSpPr>
          <p:nvPr>
            <p:ph type="sldNum" sz="quarter" idx="12"/>
          </p:nvPr>
        </p:nvSpPr>
        <p:spPr/>
        <p:txBody>
          <a:bodyPr/>
          <a:lstStyle>
            <a:lvl1pPr>
              <a:defRPr/>
            </a:lvl1pPr>
          </a:lstStyle>
          <a:p>
            <a:fld id="{992AB45A-279D-4D92-9D5C-F0E92AA05E90}" type="slidenum">
              <a:rPr lang="en-US" altLang="en-US"/>
              <a:pPr/>
              <a:t>‹#›</a:t>
            </a:fld>
            <a:endParaRPr lang="en-US" altLang="en-US"/>
          </a:p>
        </p:txBody>
      </p:sp>
    </p:spTree>
    <p:extLst>
      <p:ext uri="{BB962C8B-B14F-4D97-AF65-F5344CB8AC3E}">
        <p14:creationId xmlns:p14="http://schemas.microsoft.com/office/powerpoint/2010/main" val="1917916678"/>
      </p:ext>
    </p:extLst>
  </p:cSld>
  <p:clrMapOvr>
    <a:masterClrMapping/>
  </p:clrMapOvr>
  <p:transition spd="slow">
    <p:diamond/>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E3C68-083B-D06F-E093-D968D7B239D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7B845CD-7C0A-C08D-10A3-492D85A50915}"/>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4590380-E2AD-E2E0-7D8E-F03B77A929C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23CD2C-F363-7FD0-5F04-2726E25CD174}"/>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43CF7C50-0B9D-EC3B-FF64-7C4CF514D9D4}"/>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789B88B3-1ECE-F5F9-5D0E-E8F0BD838D65}"/>
              </a:ext>
            </a:extLst>
          </p:cNvPr>
          <p:cNvSpPr>
            <a:spLocks noGrp="1"/>
          </p:cNvSpPr>
          <p:nvPr>
            <p:ph type="sldNum" sz="quarter" idx="12"/>
          </p:nvPr>
        </p:nvSpPr>
        <p:spPr/>
        <p:txBody>
          <a:bodyPr/>
          <a:lstStyle>
            <a:lvl1pPr>
              <a:defRPr/>
            </a:lvl1pPr>
          </a:lstStyle>
          <a:p>
            <a:fld id="{B9092B69-866E-42D8-BDDB-9FCA9FFB881E}" type="slidenum">
              <a:rPr lang="en-US" altLang="en-US"/>
              <a:pPr/>
              <a:t>‹#›</a:t>
            </a:fld>
            <a:endParaRPr lang="en-US" altLang="en-US"/>
          </a:p>
        </p:txBody>
      </p:sp>
    </p:spTree>
    <p:extLst>
      <p:ext uri="{BB962C8B-B14F-4D97-AF65-F5344CB8AC3E}">
        <p14:creationId xmlns:p14="http://schemas.microsoft.com/office/powerpoint/2010/main" val="2565376989"/>
      </p:ext>
    </p:extLst>
  </p:cSld>
  <p:clrMapOvr>
    <a:masterClrMapping/>
  </p:clrMapOvr>
  <p:transition spd="slow">
    <p:diamon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AFD08-1F70-6C6F-A0F6-B064906BCD5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CEAE5B-2A4E-68C2-F16A-82543A828F0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3583686-74D5-6785-5BC5-39A927C489C6}"/>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45255CDA-2D7C-6B7E-67F5-3E887CB53AE0}"/>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EFDF241A-9055-A48D-4FBF-11DE4E2166F0}"/>
              </a:ext>
            </a:extLst>
          </p:cNvPr>
          <p:cNvSpPr>
            <a:spLocks noGrp="1"/>
          </p:cNvSpPr>
          <p:nvPr>
            <p:ph type="sldNum" sz="quarter" idx="12"/>
          </p:nvPr>
        </p:nvSpPr>
        <p:spPr/>
        <p:txBody>
          <a:bodyPr/>
          <a:lstStyle>
            <a:lvl1pPr>
              <a:defRPr/>
            </a:lvl1pPr>
          </a:lstStyle>
          <a:p>
            <a:fld id="{FF8EC3C9-D7DD-4C3B-8DEC-8D2BD861A322}" type="slidenum">
              <a:rPr lang="en-US" altLang="en-US"/>
              <a:pPr/>
              <a:t>‹#›</a:t>
            </a:fld>
            <a:endParaRPr lang="en-US" altLang="en-US"/>
          </a:p>
        </p:txBody>
      </p:sp>
    </p:spTree>
    <p:extLst>
      <p:ext uri="{BB962C8B-B14F-4D97-AF65-F5344CB8AC3E}">
        <p14:creationId xmlns:p14="http://schemas.microsoft.com/office/powerpoint/2010/main" val="567382645"/>
      </p:ext>
    </p:extLst>
  </p:cSld>
  <p:clrMapOvr>
    <a:masterClrMapping/>
  </p:clrMapOvr>
  <p:transition spd="slow">
    <p:diamond/>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CEF0E2-1E78-A0A2-5D65-A1F1C6E34402}"/>
              </a:ext>
            </a:extLst>
          </p:cNvPr>
          <p:cNvSpPr>
            <a:spLocks noGrp="1"/>
          </p:cNvSpPr>
          <p:nvPr>
            <p:ph type="title" orient="vert"/>
          </p:nvPr>
        </p:nvSpPr>
        <p:spPr>
          <a:xfrm>
            <a:off x="6629400" y="277813"/>
            <a:ext cx="2057400" cy="5853112"/>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7E8784C-AABE-2191-B01A-27F3BCF1413D}"/>
              </a:ext>
            </a:extLst>
          </p:cNvPr>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CA8D64-10DF-6672-9FEB-935826157F57}"/>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0E5CB7BA-30AF-1F3B-A354-E862957AD807}"/>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905A8902-9E16-E7EF-098D-42E4DC70F30F}"/>
              </a:ext>
            </a:extLst>
          </p:cNvPr>
          <p:cNvSpPr>
            <a:spLocks noGrp="1"/>
          </p:cNvSpPr>
          <p:nvPr>
            <p:ph type="sldNum" sz="quarter" idx="12"/>
          </p:nvPr>
        </p:nvSpPr>
        <p:spPr/>
        <p:txBody>
          <a:bodyPr/>
          <a:lstStyle>
            <a:lvl1pPr>
              <a:defRPr/>
            </a:lvl1pPr>
          </a:lstStyle>
          <a:p>
            <a:fld id="{6679F3C5-E419-43B6-8277-5531DACA72CA}" type="slidenum">
              <a:rPr lang="en-US" altLang="en-US"/>
              <a:pPr/>
              <a:t>‹#›</a:t>
            </a:fld>
            <a:endParaRPr lang="en-US" altLang="en-US"/>
          </a:p>
        </p:txBody>
      </p:sp>
    </p:spTree>
    <p:extLst>
      <p:ext uri="{BB962C8B-B14F-4D97-AF65-F5344CB8AC3E}">
        <p14:creationId xmlns:p14="http://schemas.microsoft.com/office/powerpoint/2010/main" val="109395873"/>
      </p:ext>
    </p:extLst>
  </p:cSld>
  <p:clrMapOvr>
    <a:masterClrMapping/>
  </p:clrMapOvr>
  <p:transition spd="slow">
    <p:diamond/>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6DC12-5ADB-8408-AF67-30D3C899DD5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0794412-854F-3D58-7959-8EB66363BEA0}"/>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3484F34-CCF2-9CE4-A739-81658C94AFD4}"/>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75D5DC73-0224-0E3A-266B-6554FEBD7C17}"/>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61521E9A-52E7-9514-0DA2-F4AD0C162812}"/>
              </a:ext>
            </a:extLst>
          </p:cNvPr>
          <p:cNvSpPr>
            <a:spLocks noGrp="1"/>
          </p:cNvSpPr>
          <p:nvPr>
            <p:ph type="sldNum" sz="quarter" idx="12"/>
          </p:nvPr>
        </p:nvSpPr>
        <p:spPr/>
        <p:txBody>
          <a:bodyPr/>
          <a:lstStyle>
            <a:lvl1pPr>
              <a:defRPr/>
            </a:lvl1pPr>
          </a:lstStyle>
          <a:p>
            <a:fld id="{92FE57B2-A6AD-46BB-BDC6-A7F7BEB5C9F0}" type="slidenum">
              <a:rPr lang="en-US" altLang="en-US"/>
              <a:pPr/>
              <a:t>‹#›</a:t>
            </a:fld>
            <a:endParaRPr lang="en-US" altLang="en-US"/>
          </a:p>
        </p:txBody>
      </p:sp>
    </p:spTree>
    <p:extLst>
      <p:ext uri="{BB962C8B-B14F-4D97-AF65-F5344CB8AC3E}">
        <p14:creationId xmlns:p14="http://schemas.microsoft.com/office/powerpoint/2010/main" val="18518455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44316-DFD0-EE16-3634-B8E0E24B5A2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00D03CE-54BA-8953-0969-A53A7EAB05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F9400E7-F9F2-4CFA-B239-C665AAB9AD3C}"/>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01D045D1-F64D-F000-ED0F-FB966411DC41}"/>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4D988695-FCB1-E235-3381-92F2B2A06CDB}"/>
              </a:ext>
            </a:extLst>
          </p:cNvPr>
          <p:cNvSpPr>
            <a:spLocks noGrp="1"/>
          </p:cNvSpPr>
          <p:nvPr>
            <p:ph type="sldNum" sz="quarter" idx="12"/>
          </p:nvPr>
        </p:nvSpPr>
        <p:spPr/>
        <p:txBody>
          <a:bodyPr/>
          <a:lstStyle>
            <a:lvl1pPr>
              <a:defRPr/>
            </a:lvl1pPr>
          </a:lstStyle>
          <a:p>
            <a:fld id="{020CEFD5-52D1-4E1B-86EA-8B7D61C0E6D3}" type="slidenum">
              <a:rPr lang="en-US" altLang="en-US"/>
              <a:pPr/>
              <a:t>‹#›</a:t>
            </a:fld>
            <a:endParaRPr lang="en-US" altLang="en-US"/>
          </a:p>
        </p:txBody>
      </p:sp>
    </p:spTree>
    <p:extLst>
      <p:ext uri="{BB962C8B-B14F-4D97-AF65-F5344CB8AC3E}">
        <p14:creationId xmlns:p14="http://schemas.microsoft.com/office/powerpoint/2010/main" val="7089748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BE084-BA86-288D-6BC7-D011504379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66E06AA-6F28-9355-AE4D-24D690504DE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09F6F570-2F91-60AA-1BF4-817042CB67A6}"/>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3E5CA225-2A93-7AFB-64A6-A6CF8DBD883A}"/>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51F8A81C-69A1-377E-B070-E7BFF80546F1}"/>
              </a:ext>
            </a:extLst>
          </p:cNvPr>
          <p:cNvSpPr>
            <a:spLocks noGrp="1"/>
          </p:cNvSpPr>
          <p:nvPr>
            <p:ph type="sldNum" sz="quarter" idx="12"/>
          </p:nvPr>
        </p:nvSpPr>
        <p:spPr/>
        <p:txBody>
          <a:bodyPr/>
          <a:lstStyle>
            <a:lvl1pPr>
              <a:defRPr/>
            </a:lvl1pPr>
          </a:lstStyle>
          <a:p>
            <a:fld id="{A4A204A7-C9E5-451B-BDC5-F1EF771447F8}" type="slidenum">
              <a:rPr lang="en-US" altLang="en-US"/>
              <a:pPr/>
              <a:t>‹#›</a:t>
            </a:fld>
            <a:endParaRPr lang="en-US" altLang="en-US"/>
          </a:p>
        </p:txBody>
      </p:sp>
    </p:spTree>
    <p:extLst>
      <p:ext uri="{BB962C8B-B14F-4D97-AF65-F5344CB8AC3E}">
        <p14:creationId xmlns:p14="http://schemas.microsoft.com/office/powerpoint/2010/main" val="12758262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DE531-FF9C-83E3-FFA9-B875B16D78B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99A70BF-D7F2-DA79-2E9C-82B8C8504A98}"/>
              </a:ext>
            </a:extLst>
          </p:cNvPr>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440F2A4-B7B7-1FFD-5923-E184E8ACE3AB}"/>
              </a:ext>
            </a:extLst>
          </p:cNvPr>
          <p:cNvSpPr>
            <a:spLocks noGrp="1"/>
          </p:cNvSpPr>
          <p:nvPr>
            <p:ph sz="half" idx="2"/>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4BF93B6-7979-190B-3EDA-3FE6F959DE92}"/>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16674238-6331-C683-29FD-7A103BE67FE1}"/>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174B2A26-FA18-F288-13FF-9F2C7443D2A7}"/>
              </a:ext>
            </a:extLst>
          </p:cNvPr>
          <p:cNvSpPr>
            <a:spLocks noGrp="1"/>
          </p:cNvSpPr>
          <p:nvPr>
            <p:ph type="sldNum" sz="quarter" idx="12"/>
          </p:nvPr>
        </p:nvSpPr>
        <p:spPr/>
        <p:txBody>
          <a:bodyPr/>
          <a:lstStyle>
            <a:lvl1pPr>
              <a:defRPr/>
            </a:lvl1pPr>
          </a:lstStyle>
          <a:p>
            <a:fld id="{394EFACB-EF39-48B0-9B8A-9CA3C872B2A2}" type="slidenum">
              <a:rPr lang="en-US" altLang="en-US"/>
              <a:pPr/>
              <a:t>‹#›</a:t>
            </a:fld>
            <a:endParaRPr lang="en-US" altLang="en-US"/>
          </a:p>
        </p:txBody>
      </p:sp>
    </p:spTree>
    <p:extLst>
      <p:ext uri="{BB962C8B-B14F-4D97-AF65-F5344CB8AC3E}">
        <p14:creationId xmlns:p14="http://schemas.microsoft.com/office/powerpoint/2010/main" val="2039632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0207F-8A0F-5BDA-A181-B0F84183F24D}"/>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D24901C-29BE-5B48-0A89-E3C8B8A3DB0A}"/>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C7745E-6D9B-8A05-85F9-B5798523E915}"/>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196D85A-6796-A427-E598-E5580E40E75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9C244B-A927-B5B8-1FB6-511CA77A03F3}"/>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3A7F212-422C-9D91-6997-97E64E1259F3}"/>
              </a:ext>
            </a:extLst>
          </p:cNvPr>
          <p:cNvSpPr>
            <a:spLocks noGrp="1"/>
          </p:cNvSpPr>
          <p:nvPr>
            <p:ph type="dt" sz="half"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473B1E34-0B67-8136-5525-9D0CB1494511}"/>
              </a:ext>
            </a:extLst>
          </p:cNvPr>
          <p:cNvSpPr>
            <a:spLocks noGrp="1"/>
          </p:cNvSpPr>
          <p:nvPr>
            <p:ph type="ftr" sz="quarter" idx="11"/>
          </p:nvPr>
        </p:nvSpPr>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1C262669-37F2-E95B-2162-3A111338DBB7}"/>
              </a:ext>
            </a:extLst>
          </p:cNvPr>
          <p:cNvSpPr>
            <a:spLocks noGrp="1"/>
          </p:cNvSpPr>
          <p:nvPr>
            <p:ph type="sldNum" sz="quarter" idx="12"/>
          </p:nvPr>
        </p:nvSpPr>
        <p:spPr/>
        <p:txBody>
          <a:bodyPr/>
          <a:lstStyle>
            <a:lvl1pPr>
              <a:defRPr/>
            </a:lvl1pPr>
          </a:lstStyle>
          <a:p>
            <a:fld id="{18AB1E11-A1ED-4677-8F5F-070C10A2B4F4}" type="slidenum">
              <a:rPr lang="en-US" altLang="en-US"/>
              <a:pPr/>
              <a:t>‹#›</a:t>
            </a:fld>
            <a:endParaRPr lang="en-US" altLang="en-US"/>
          </a:p>
        </p:txBody>
      </p:sp>
    </p:spTree>
    <p:extLst>
      <p:ext uri="{BB962C8B-B14F-4D97-AF65-F5344CB8AC3E}">
        <p14:creationId xmlns:p14="http://schemas.microsoft.com/office/powerpoint/2010/main" val="33229003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40A98-557E-F514-2B76-245CB0B4C64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39E5503-2114-2D59-2717-5C96A76E1F60}"/>
              </a:ext>
            </a:extLst>
          </p:cNvPr>
          <p:cNvSpPr>
            <a:spLocks noGrp="1"/>
          </p:cNvSpPr>
          <p:nvPr>
            <p:ph type="dt" sz="half"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1A029873-3041-920F-F667-4AA0F6E973AA}"/>
              </a:ext>
            </a:extLst>
          </p:cNvPr>
          <p:cNvSpPr>
            <a:spLocks noGrp="1"/>
          </p:cNvSpPr>
          <p:nvPr>
            <p:ph type="ftr" sz="quarter" idx="11"/>
          </p:nvPr>
        </p:nvSpPr>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72B5BCF6-9005-F441-B1C9-F837EFE5E668}"/>
              </a:ext>
            </a:extLst>
          </p:cNvPr>
          <p:cNvSpPr>
            <a:spLocks noGrp="1"/>
          </p:cNvSpPr>
          <p:nvPr>
            <p:ph type="sldNum" sz="quarter" idx="12"/>
          </p:nvPr>
        </p:nvSpPr>
        <p:spPr/>
        <p:txBody>
          <a:bodyPr/>
          <a:lstStyle>
            <a:lvl1pPr>
              <a:defRPr/>
            </a:lvl1pPr>
          </a:lstStyle>
          <a:p>
            <a:fld id="{5704A1DC-AAC7-4763-B4C6-07F266A90C57}" type="slidenum">
              <a:rPr lang="en-US" altLang="en-US"/>
              <a:pPr/>
              <a:t>‹#›</a:t>
            </a:fld>
            <a:endParaRPr lang="en-US" altLang="en-US"/>
          </a:p>
        </p:txBody>
      </p:sp>
    </p:spTree>
    <p:extLst>
      <p:ext uri="{BB962C8B-B14F-4D97-AF65-F5344CB8AC3E}">
        <p14:creationId xmlns:p14="http://schemas.microsoft.com/office/powerpoint/2010/main" val="3325399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CD2A4-9B4F-5E43-F4F2-58798DA02F9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A1F3126-AC11-61FF-0525-D574E8CD9A8E}"/>
              </a:ext>
            </a:extLst>
          </p:cNvPr>
          <p:cNvSpPr>
            <a:spLocks noGrp="1"/>
          </p:cNvSpPr>
          <p:nvPr>
            <p:ph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7078110-DFA3-DC81-18F8-7674AF6CE8F4}"/>
              </a:ext>
            </a:extLst>
          </p:cNvPr>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99EDB51-CF60-DFE4-CC7B-CEE95C01B984}"/>
              </a:ext>
            </a:extLst>
          </p:cNvPr>
          <p:cNvSpPr>
            <a:spLocks noGrp="1"/>
          </p:cNvSpPr>
          <p:nvPr>
            <p:ph type="dt" sz="half" idx="10"/>
          </p:nvPr>
        </p:nvSpPr>
        <p:spPr/>
        <p:txBody>
          <a:bodyPr/>
          <a:lstStyle>
            <a:lvl1pPr>
              <a:defRPr/>
            </a:lvl1pPr>
          </a:lstStyle>
          <a:p>
            <a:endParaRPr lang="sr-Latn-CS" altLang="en-US"/>
          </a:p>
        </p:txBody>
      </p:sp>
      <p:sp>
        <p:nvSpPr>
          <p:cNvPr id="6" name="Footer Placeholder 5">
            <a:extLst>
              <a:ext uri="{FF2B5EF4-FFF2-40B4-BE49-F238E27FC236}">
                <a16:creationId xmlns:a16="http://schemas.microsoft.com/office/drawing/2014/main" id="{867D4EB8-EF1B-68B7-44DC-FA118B690608}"/>
              </a:ext>
            </a:extLst>
          </p:cNvPr>
          <p:cNvSpPr>
            <a:spLocks noGrp="1"/>
          </p:cNvSpPr>
          <p:nvPr>
            <p:ph type="ftr" sz="quarter" idx="11"/>
          </p:nvPr>
        </p:nvSpPr>
        <p:spPr/>
        <p:txBody>
          <a:bodyPr/>
          <a:lstStyle>
            <a:lvl1pPr>
              <a:defRPr/>
            </a:lvl1pPr>
          </a:lstStyle>
          <a:p>
            <a:endParaRPr lang="sr-Latn-CS" altLang="en-US"/>
          </a:p>
        </p:txBody>
      </p:sp>
      <p:sp>
        <p:nvSpPr>
          <p:cNvPr id="7" name="Slide Number Placeholder 6">
            <a:extLst>
              <a:ext uri="{FF2B5EF4-FFF2-40B4-BE49-F238E27FC236}">
                <a16:creationId xmlns:a16="http://schemas.microsoft.com/office/drawing/2014/main" id="{95030B94-3281-45BE-3F01-823C7803A306}"/>
              </a:ext>
            </a:extLst>
          </p:cNvPr>
          <p:cNvSpPr>
            <a:spLocks noGrp="1"/>
          </p:cNvSpPr>
          <p:nvPr>
            <p:ph type="sldNum" sz="quarter" idx="12"/>
          </p:nvPr>
        </p:nvSpPr>
        <p:spPr/>
        <p:txBody>
          <a:bodyPr/>
          <a:lstStyle>
            <a:lvl1pPr>
              <a:defRPr/>
            </a:lvl1pPr>
          </a:lstStyle>
          <a:p>
            <a:fld id="{479E347E-60A1-45B8-98C9-2D9D84D00C01}" type="slidenum">
              <a:rPr lang="en-US" altLang="en-US"/>
              <a:pPr/>
              <a:t>‹#›</a:t>
            </a:fld>
            <a:endParaRPr lang="en-US" altLang="en-US"/>
          </a:p>
        </p:txBody>
      </p:sp>
    </p:spTree>
    <p:extLst>
      <p:ext uri="{BB962C8B-B14F-4D97-AF65-F5344CB8AC3E}">
        <p14:creationId xmlns:p14="http://schemas.microsoft.com/office/powerpoint/2010/main" val="36011055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2C556D-D7AB-28D1-A708-6F1152255C39}"/>
              </a:ext>
            </a:extLst>
          </p:cNvPr>
          <p:cNvSpPr>
            <a:spLocks noGrp="1"/>
          </p:cNvSpPr>
          <p:nvPr>
            <p:ph type="dt" sz="half"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0668F1DF-B976-F7C5-55B7-92918082AB4A}"/>
              </a:ext>
            </a:extLst>
          </p:cNvPr>
          <p:cNvSpPr>
            <a:spLocks noGrp="1"/>
          </p:cNvSpPr>
          <p:nvPr>
            <p:ph type="ftr" sz="quarte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7E2EB2F3-A02F-ABA9-51D4-45FB7BBF5649}"/>
              </a:ext>
            </a:extLst>
          </p:cNvPr>
          <p:cNvSpPr>
            <a:spLocks noGrp="1"/>
          </p:cNvSpPr>
          <p:nvPr>
            <p:ph type="sldNum" sz="quarter" idx="12"/>
          </p:nvPr>
        </p:nvSpPr>
        <p:spPr/>
        <p:txBody>
          <a:bodyPr/>
          <a:lstStyle>
            <a:lvl1pPr>
              <a:defRPr/>
            </a:lvl1pPr>
          </a:lstStyle>
          <a:p>
            <a:fld id="{996ADA01-C07E-4E9D-9489-AEE04BCF89BE}" type="slidenum">
              <a:rPr lang="en-US" altLang="en-US"/>
              <a:pPr/>
              <a:t>‹#›</a:t>
            </a:fld>
            <a:endParaRPr lang="en-US" altLang="en-US"/>
          </a:p>
        </p:txBody>
      </p:sp>
    </p:spTree>
    <p:extLst>
      <p:ext uri="{BB962C8B-B14F-4D97-AF65-F5344CB8AC3E}">
        <p14:creationId xmlns:p14="http://schemas.microsoft.com/office/powerpoint/2010/main" val="254696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7AAD9-0716-9AAA-F3E7-2D40C74F488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AFC6EC4-07CE-E867-CFB1-E1D52AF92B4F}"/>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44AE5F4-C641-25D4-A47F-6F4C7962272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B47BF7-036D-70E0-1C9C-B1A2AE219138}"/>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D41EBF04-EDFE-B0D3-201D-1E08BB91504B}"/>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0FC45767-E2CB-4E1D-A8C4-9202F44770AC}"/>
              </a:ext>
            </a:extLst>
          </p:cNvPr>
          <p:cNvSpPr>
            <a:spLocks noGrp="1"/>
          </p:cNvSpPr>
          <p:nvPr>
            <p:ph type="sldNum" sz="quarter" idx="12"/>
          </p:nvPr>
        </p:nvSpPr>
        <p:spPr/>
        <p:txBody>
          <a:bodyPr/>
          <a:lstStyle>
            <a:lvl1pPr>
              <a:defRPr/>
            </a:lvl1pPr>
          </a:lstStyle>
          <a:p>
            <a:fld id="{08C54179-AD3E-41B8-B0BD-BDB2F42942B5}" type="slidenum">
              <a:rPr lang="en-US" altLang="en-US"/>
              <a:pPr/>
              <a:t>‹#›</a:t>
            </a:fld>
            <a:endParaRPr lang="en-US" altLang="en-US"/>
          </a:p>
        </p:txBody>
      </p:sp>
    </p:spTree>
    <p:extLst>
      <p:ext uri="{BB962C8B-B14F-4D97-AF65-F5344CB8AC3E}">
        <p14:creationId xmlns:p14="http://schemas.microsoft.com/office/powerpoint/2010/main" val="15800273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2CD0F-D45E-65F7-A498-32117F56726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69C963C-81A8-BB35-BC24-1D07746134E6}"/>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D7ACFA6-D87E-FEE2-B558-907AFDA6D8D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DB0FEE-B6E4-4208-D300-65ED132F6E48}"/>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0A46F44A-7D43-316F-65C2-D7E3939494E9}"/>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A8F6C6AE-7951-AC47-3298-79E08C74288A}"/>
              </a:ext>
            </a:extLst>
          </p:cNvPr>
          <p:cNvSpPr>
            <a:spLocks noGrp="1"/>
          </p:cNvSpPr>
          <p:nvPr>
            <p:ph type="sldNum" sz="quarter" idx="12"/>
          </p:nvPr>
        </p:nvSpPr>
        <p:spPr/>
        <p:txBody>
          <a:bodyPr/>
          <a:lstStyle>
            <a:lvl1pPr>
              <a:defRPr/>
            </a:lvl1pPr>
          </a:lstStyle>
          <a:p>
            <a:fld id="{F3F16F66-8816-4DDA-99A2-7D878A47F04D}" type="slidenum">
              <a:rPr lang="en-US" altLang="en-US"/>
              <a:pPr/>
              <a:t>‹#›</a:t>
            </a:fld>
            <a:endParaRPr lang="en-US" altLang="en-US"/>
          </a:p>
        </p:txBody>
      </p:sp>
    </p:spTree>
    <p:extLst>
      <p:ext uri="{BB962C8B-B14F-4D97-AF65-F5344CB8AC3E}">
        <p14:creationId xmlns:p14="http://schemas.microsoft.com/office/powerpoint/2010/main" val="34201533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9889E-350D-7D3F-B14C-3AB9FAC45F4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4BA28BE-C21C-26E0-5312-C7E21F42CF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5D754FE-4C68-A897-3F1E-226670C5E8E1}"/>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BA92205A-95B4-D500-4214-73CE5D26FA8D}"/>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E002686F-4C70-9F8C-28C2-B20B6755E396}"/>
              </a:ext>
            </a:extLst>
          </p:cNvPr>
          <p:cNvSpPr>
            <a:spLocks noGrp="1"/>
          </p:cNvSpPr>
          <p:nvPr>
            <p:ph type="sldNum" sz="quarter" idx="12"/>
          </p:nvPr>
        </p:nvSpPr>
        <p:spPr/>
        <p:txBody>
          <a:bodyPr/>
          <a:lstStyle>
            <a:lvl1pPr>
              <a:defRPr/>
            </a:lvl1pPr>
          </a:lstStyle>
          <a:p>
            <a:fld id="{B953AA51-64F9-436A-B2AC-6A22091DFAAF}" type="slidenum">
              <a:rPr lang="en-US" altLang="en-US"/>
              <a:pPr/>
              <a:t>‹#›</a:t>
            </a:fld>
            <a:endParaRPr lang="en-US" altLang="en-US"/>
          </a:p>
        </p:txBody>
      </p:sp>
    </p:spTree>
    <p:extLst>
      <p:ext uri="{BB962C8B-B14F-4D97-AF65-F5344CB8AC3E}">
        <p14:creationId xmlns:p14="http://schemas.microsoft.com/office/powerpoint/2010/main" val="384133168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BD23D64-366D-2914-7828-FC52E60D670E}"/>
              </a:ext>
            </a:extLst>
          </p:cNvPr>
          <p:cNvSpPr>
            <a:spLocks noGrp="1"/>
          </p:cNvSpPr>
          <p:nvPr>
            <p:ph type="title" orient="vert"/>
          </p:nvPr>
        </p:nvSpPr>
        <p:spPr>
          <a:xfrm>
            <a:off x="6629400" y="274638"/>
            <a:ext cx="2057400" cy="5821362"/>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67F315D-DFA9-EF15-1424-3EF8F7D0EAAF}"/>
              </a:ext>
            </a:extLst>
          </p:cNvPr>
          <p:cNvSpPr>
            <a:spLocks noGrp="1"/>
          </p:cNvSpPr>
          <p:nvPr>
            <p:ph type="body" orient="vert" idx="1"/>
          </p:nvPr>
        </p:nvSpPr>
        <p:spPr>
          <a:xfrm>
            <a:off x="457200" y="274638"/>
            <a:ext cx="6019800" cy="5821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AE0752C-94BC-EEBE-6FBE-69687A17F558}"/>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70645378-E1E9-8203-4C14-6C27C4201A8A}"/>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67EFC285-B1E3-A603-2B6F-9601A1B73599}"/>
              </a:ext>
            </a:extLst>
          </p:cNvPr>
          <p:cNvSpPr>
            <a:spLocks noGrp="1"/>
          </p:cNvSpPr>
          <p:nvPr>
            <p:ph type="sldNum" sz="quarter" idx="12"/>
          </p:nvPr>
        </p:nvSpPr>
        <p:spPr/>
        <p:txBody>
          <a:bodyPr/>
          <a:lstStyle>
            <a:lvl1pPr>
              <a:defRPr/>
            </a:lvl1pPr>
          </a:lstStyle>
          <a:p>
            <a:fld id="{6CD567F4-97C1-419F-BB44-68427D7A9DC7}" type="slidenum">
              <a:rPr lang="en-US" altLang="en-US"/>
              <a:pPr/>
              <a:t>‹#›</a:t>
            </a:fld>
            <a:endParaRPr lang="en-US" altLang="en-US"/>
          </a:p>
        </p:txBody>
      </p:sp>
    </p:spTree>
    <p:extLst>
      <p:ext uri="{BB962C8B-B14F-4D97-AF65-F5344CB8AC3E}">
        <p14:creationId xmlns:p14="http://schemas.microsoft.com/office/powerpoint/2010/main" val="8181364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CD7D4-98CF-681F-9639-9DF51C71044F}"/>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7CFE982-F40A-66F5-8211-A7F9ABADE512}"/>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459A131-3071-32F2-A70A-29A4A432AB3C}"/>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5C51064B-CF4A-C5C0-FA14-BE466DB55AB9}"/>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20C5A900-F7A7-3458-D521-AAFFF4A1D8EE}"/>
              </a:ext>
            </a:extLst>
          </p:cNvPr>
          <p:cNvSpPr>
            <a:spLocks noGrp="1"/>
          </p:cNvSpPr>
          <p:nvPr>
            <p:ph type="sldNum" sz="quarter" idx="12"/>
          </p:nvPr>
        </p:nvSpPr>
        <p:spPr/>
        <p:txBody>
          <a:bodyPr/>
          <a:lstStyle>
            <a:lvl1pPr>
              <a:defRPr/>
            </a:lvl1pPr>
          </a:lstStyle>
          <a:p>
            <a:fld id="{6A9A1587-535C-43EE-8E51-6C919180AA09}" type="slidenum">
              <a:rPr lang="en-US" altLang="en-US"/>
              <a:pPr/>
              <a:t>‹#›</a:t>
            </a:fld>
            <a:endParaRPr lang="en-US" altLang="en-US"/>
          </a:p>
        </p:txBody>
      </p:sp>
    </p:spTree>
    <p:extLst>
      <p:ext uri="{BB962C8B-B14F-4D97-AF65-F5344CB8AC3E}">
        <p14:creationId xmlns:p14="http://schemas.microsoft.com/office/powerpoint/2010/main" val="3969498136"/>
      </p:ext>
    </p:extLst>
  </p:cSld>
  <p:clrMapOvr>
    <a:masterClrMapping/>
  </p:clrMapOvr>
  <p:transition spd="slow">
    <p:diamond/>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B79D7-CD73-54B1-1580-D638AE9DAE7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4E89D71-9DC3-5D8D-91CA-822674F31C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9E4DE45-71D0-79B7-CC62-9F441F15BA0E}"/>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7EC82AA4-816C-CA9A-E4E3-1B425A72C1B9}"/>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4462F496-8DAE-96C5-F0A3-F9EB18F91495}"/>
              </a:ext>
            </a:extLst>
          </p:cNvPr>
          <p:cNvSpPr>
            <a:spLocks noGrp="1"/>
          </p:cNvSpPr>
          <p:nvPr>
            <p:ph type="sldNum" sz="quarter" idx="12"/>
          </p:nvPr>
        </p:nvSpPr>
        <p:spPr/>
        <p:txBody>
          <a:bodyPr/>
          <a:lstStyle>
            <a:lvl1pPr>
              <a:defRPr/>
            </a:lvl1pPr>
          </a:lstStyle>
          <a:p>
            <a:fld id="{0EEA1ACA-8669-4D71-B145-292C86289894}" type="slidenum">
              <a:rPr lang="en-US" altLang="en-US"/>
              <a:pPr/>
              <a:t>‹#›</a:t>
            </a:fld>
            <a:endParaRPr lang="en-US" altLang="en-US"/>
          </a:p>
        </p:txBody>
      </p:sp>
    </p:spTree>
    <p:extLst>
      <p:ext uri="{BB962C8B-B14F-4D97-AF65-F5344CB8AC3E}">
        <p14:creationId xmlns:p14="http://schemas.microsoft.com/office/powerpoint/2010/main" val="2424861493"/>
      </p:ext>
    </p:extLst>
  </p:cSld>
  <p:clrMapOvr>
    <a:masterClrMapping/>
  </p:clrMapOvr>
  <p:transition spd="slow">
    <p:diamond/>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31F19-8406-D2AA-F7CF-FE6BF28AACB5}"/>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BC3EC07-699F-5AF0-C1C0-16ABE418B5E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EA8E0909-EF3D-8049-1AF5-D04CE0E38648}"/>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B77B463E-004D-CB98-DA8B-D0291F233A0B}"/>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BF2F31DF-07C2-7C16-E044-26CBEF1374D7}"/>
              </a:ext>
            </a:extLst>
          </p:cNvPr>
          <p:cNvSpPr>
            <a:spLocks noGrp="1"/>
          </p:cNvSpPr>
          <p:nvPr>
            <p:ph type="sldNum" sz="quarter" idx="12"/>
          </p:nvPr>
        </p:nvSpPr>
        <p:spPr/>
        <p:txBody>
          <a:bodyPr/>
          <a:lstStyle>
            <a:lvl1pPr>
              <a:defRPr/>
            </a:lvl1pPr>
          </a:lstStyle>
          <a:p>
            <a:fld id="{4A0676CB-BE76-46D2-AC1B-41A3F55B9452}" type="slidenum">
              <a:rPr lang="en-US" altLang="en-US"/>
              <a:pPr/>
              <a:t>‹#›</a:t>
            </a:fld>
            <a:endParaRPr lang="en-US" altLang="en-US"/>
          </a:p>
        </p:txBody>
      </p:sp>
    </p:spTree>
    <p:extLst>
      <p:ext uri="{BB962C8B-B14F-4D97-AF65-F5344CB8AC3E}">
        <p14:creationId xmlns:p14="http://schemas.microsoft.com/office/powerpoint/2010/main" val="260869008"/>
      </p:ext>
    </p:extLst>
  </p:cSld>
  <p:clrMapOvr>
    <a:masterClrMapping/>
  </p:clrMapOvr>
  <p:transition spd="slow">
    <p:diamond/>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A6620-E268-D5AC-4818-1BFF7B600C8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4229A39-7F26-F749-FC40-3F3ECCB8914A}"/>
              </a:ext>
            </a:extLst>
          </p:cNvPr>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ECDC0BB-8B37-8B0A-B2D7-008A44339828}"/>
              </a:ext>
            </a:extLst>
          </p:cNvPr>
          <p:cNvSpPr>
            <a:spLocks noGrp="1"/>
          </p:cNvSpPr>
          <p:nvPr>
            <p:ph sz="half" idx="2"/>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31CCFA0-BD32-7952-606D-43A9FEB45C86}"/>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DC9F89D8-D8C6-FBA4-8A43-17525FA9284E}"/>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37BE1694-7B62-226A-C4AD-8FA6B8629A99}"/>
              </a:ext>
            </a:extLst>
          </p:cNvPr>
          <p:cNvSpPr>
            <a:spLocks noGrp="1"/>
          </p:cNvSpPr>
          <p:nvPr>
            <p:ph type="sldNum" sz="quarter" idx="12"/>
          </p:nvPr>
        </p:nvSpPr>
        <p:spPr/>
        <p:txBody>
          <a:bodyPr/>
          <a:lstStyle>
            <a:lvl1pPr>
              <a:defRPr/>
            </a:lvl1pPr>
          </a:lstStyle>
          <a:p>
            <a:fld id="{C6489F62-C829-4CBD-B095-7DB7A282F6D0}" type="slidenum">
              <a:rPr lang="en-US" altLang="en-US"/>
              <a:pPr/>
              <a:t>‹#›</a:t>
            </a:fld>
            <a:endParaRPr lang="en-US" altLang="en-US"/>
          </a:p>
        </p:txBody>
      </p:sp>
    </p:spTree>
    <p:extLst>
      <p:ext uri="{BB962C8B-B14F-4D97-AF65-F5344CB8AC3E}">
        <p14:creationId xmlns:p14="http://schemas.microsoft.com/office/powerpoint/2010/main" val="3054114889"/>
      </p:ext>
    </p:extLst>
  </p:cSld>
  <p:clrMapOvr>
    <a:masterClrMapping/>
  </p:clrMapOvr>
  <p:transition spd="slow">
    <p:diamond/>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A0E24-CF2C-2E4C-B9FD-AB3645574F25}"/>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D535807-4347-A3F5-2BFD-2C495AB3301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2CF527-03AF-166C-35C1-15D12C7C13E7}"/>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8576346-FF27-C45C-8498-93B5CC51C13C}"/>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85D1155-E2E5-8B1A-5194-FFE87FCD69BA}"/>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802AB8F-CF2E-D1E7-6F83-6C363BCB241E}"/>
              </a:ext>
            </a:extLst>
          </p:cNvPr>
          <p:cNvSpPr>
            <a:spLocks noGrp="1"/>
          </p:cNvSpPr>
          <p:nvPr>
            <p:ph type="dt" sz="half"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55BAC376-0A04-8465-0374-6370B2BBD90F}"/>
              </a:ext>
            </a:extLst>
          </p:cNvPr>
          <p:cNvSpPr>
            <a:spLocks noGrp="1"/>
          </p:cNvSpPr>
          <p:nvPr>
            <p:ph type="ftr" sz="quarter" idx="11"/>
          </p:nvPr>
        </p:nvSpPr>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912E6BDE-D968-83E5-AAFC-4AFD1939431A}"/>
              </a:ext>
            </a:extLst>
          </p:cNvPr>
          <p:cNvSpPr>
            <a:spLocks noGrp="1"/>
          </p:cNvSpPr>
          <p:nvPr>
            <p:ph type="sldNum" sz="quarter" idx="12"/>
          </p:nvPr>
        </p:nvSpPr>
        <p:spPr/>
        <p:txBody>
          <a:bodyPr/>
          <a:lstStyle>
            <a:lvl1pPr>
              <a:defRPr/>
            </a:lvl1pPr>
          </a:lstStyle>
          <a:p>
            <a:fld id="{0F7E9881-96C9-4209-BC93-1BB287AD83A8}" type="slidenum">
              <a:rPr lang="en-US" altLang="en-US"/>
              <a:pPr/>
              <a:t>‹#›</a:t>
            </a:fld>
            <a:endParaRPr lang="en-US" altLang="en-US"/>
          </a:p>
        </p:txBody>
      </p:sp>
    </p:spTree>
    <p:extLst>
      <p:ext uri="{BB962C8B-B14F-4D97-AF65-F5344CB8AC3E}">
        <p14:creationId xmlns:p14="http://schemas.microsoft.com/office/powerpoint/2010/main" val="3785816260"/>
      </p:ext>
    </p:extLst>
  </p:cSld>
  <p:clrMapOvr>
    <a:masterClrMapping/>
  </p:clrMapOvr>
  <p:transition spd="slow">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66336-08EF-34EC-41D1-EE00737B5EBC}"/>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B656047-BAE3-C558-EF4A-DD4CE962A375}"/>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B91FB42-AD21-1EAE-9A0B-008A50DE704A}"/>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CD3F95D-826F-0E46-79E3-51D06C748847}"/>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D1B4FB5-7CE9-11EE-2E9A-AD68BEED0391}"/>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000A524-E00D-350F-B5AC-91CF37BC524C}"/>
              </a:ext>
            </a:extLst>
          </p:cNvPr>
          <p:cNvSpPr>
            <a:spLocks noGrp="1"/>
          </p:cNvSpPr>
          <p:nvPr>
            <p:ph type="dt" sz="half" idx="10"/>
          </p:nvPr>
        </p:nvSpPr>
        <p:spPr/>
        <p:txBody>
          <a:bodyPr/>
          <a:lstStyle>
            <a:lvl1pPr>
              <a:defRPr/>
            </a:lvl1pPr>
          </a:lstStyle>
          <a:p>
            <a:endParaRPr lang="sr-Latn-CS" altLang="en-US"/>
          </a:p>
        </p:txBody>
      </p:sp>
      <p:sp>
        <p:nvSpPr>
          <p:cNvPr id="8" name="Footer Placeholder 7">
            <a:extLst>
              <a:ext uri="{FF2B5EF4-FFF2-40B4-BE49-F238E27FC236}">
                <a16:creationId xmlns:a16="http://schemas.microsoft.com/office/drawing/2014/main" id="{E23C6AE2-3AE4-CDE2-5549-121C4DC9B89B}"/>
              </a:ext>
            </a:extLst>
          </p:cNvPr>
          <p:cNvSpPr>
            <a:spLocks noGrp="1"/>
          </p:cNvSpPr>
          <p:nvPr>
            <p:ph type="ftr" sz="quarter" idx="11"/>
          </p:nvPr>
        </p:nvSpPr>
        <p:spPr/>
        <p:txBody>
          <a:bodyPr/>
          <a:lstStyle>
            <a:lvl1pPr>
              <a:defRPr/>
            </a:lvl1pPr>
          </a:lstStyle>
          <a:p>
            <a:endParaRPr lang="sr-Latn-CS" altLang="en-US"/>
          </a:p>
        </p:txBody>
      </p:sp>
      <p:sp>
        <p:nvSpPr>
          <p:cNvPr id="9" name="Slide Number Placeholder 8">
            <a:extLst>
              <a:ext uri="{FF2B5EF4-FFF2-40B4-BE49-F238E27FC236}">
                <a16:creationId xmlns:a16="http://schemas.microsoft.com/office/drawing/2014/main" id="{C7430ED9-B7DD-9714-8207-E5032DD2F304}"/>
              </a:ext>
            </a:extLst>
          </p:cNvPr>
          <p:cNvSpPr>
            <a:spLocks noGrp="1"/>
          </p:cNvSpPr>
          <p:nvPr>
            <p:ph type="sldNum" sz="quarter" idx="12"/>
          </p:nvPr>
        </p:nvSpPr>
        <p:spPr/>
        <p:txBody>
          <a:bodyPr/>
          <a:lstStyle>
            <a:lvl1pPr>
              <a:defRPr/>
            </a:lvl1pPr>
          </a:lstStyle>
          <a:p>
            <a:fld id="{32697090-EF88-47A5-8D07-5316F53FB5FD}" type="slidenum">
              <a:rPr lang="en-US" altLang="en-US"/>
              <a:pPr/>
              <a:t>‹#›</a:t>
            </a:fld>
            <a:endParaRPr lang="en-US" altLang="en-US"/>
          </a:p>
        </p:txBody>
      </p:sp>
    </p:spTree>
    <p:extLst>
      <p:ext uri="{BB962C8B-B14F-4D97-AF65-F5344CB8AC3E}">
        <p14:creationId xmlns:p14="http://schemas.microsoft.com/office/powerpoint/2010/main" val="37077112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722F2-126C-3CA8-2CD6-7D8F6B8AC47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64AD9DF-616C-650A-B519-EF71C30FC16D}"/>
              </a:ext>
            </a:extLst>
          </p:cNvPr>
          <p:cNvSpPr>
            <a:spLocks noGrp="1"/>
          </p:cNvSpPr>
          <p:nvPr>
            <p:ph type="dt" sz="half"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670C3C44-E60F-2D8B-42E9-866F84A30066}"/>
              </a:ext>
            </a:extLst>
          </p:cNvPr>
          <p:cNvSpPr>
            <a:spLocks noGrp="1"/>
          </p:cNvSpPr>
          <p:nvPr>
            <p:ph type="ftr" sz="quarter" idx="11"/>
          </p:nvPr>
        </p:nvSpPr>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3298E3C8-CFB1-D576-4245-3D9325F3E800}"/>
              </a:ext>
            </a:extLst>
          </p:cNvPr>
          <p:cNvSpPr>
            <a:spLocks noGrp="1"/>
          </p:cNvSpPr>
          <p:nvPr>
            <p:ph type="sldNum" sz="quarter" idx="12"/>
          </p:nvPr>
        </p:nvSpPr>
        <p:spPr/>
        <p:txBody>
          <a:bodyPr/>
          <a:lstStyle>
            <a:lvl1pPr>
              <a:defRPr/>
            </a:lvl1pPr>
          </a:lstStyle>
          <a:p>
            <a:fld id="{909514FB-D0EB-48E7-B2C9-0432E9F52BEA}" type="slidenum">
              <a:rPr lang="en-US" altLang="en-US"/>
              <a:pPr/>
              <a:t>‹#›</a:t>
            </a:fld>
            <a:endParaRPr lang="en-US" altLang="en-US"/>
          </a:p>
        </p:txBody>
      </p:sp>
    </p:spTree>
    <p:extLst>
      <p:ext uri="{BB962C8B-B14F-4D97-AF65-F5344CB8AC3E}">
        <p14:creationId xmlns:p14="http://schemas.microsoft.com/office/powerpoint/2010/main" val="315863981"/>
      </p:ext>
    </p:extLst>
  </p:cSld>
  <p:clrMapOvr>
    <a:masterClrMapping/>
  </p:clrMapOvr>
  <p:transition spd="slow">
    <p:diamond/>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6CC24E-9F14-BA29-3CDD-3DA2128E76E9}"/>
              </a:ext>
            </a:extLst>
          </p:cNvPr>
          <p:cNvSpPr>
            <a:spLocks noGrp="1"/>
          </p:cNvSpPr>
          <p:nvPr>
            <p:ph type="dt" sz="half"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B32F3043-E214-EE86-E5C9-ED8CAD22A8D7}"/>
              </a:ext>
            </a:extLst>
          </p:cNvPr>
          <p:cNvSpPr>
            <a:spLocks noGrp="1"/>
          </p:cNvSpPr>
          <p:nvPr>
            <p:ph type="ftr" sz="quarte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D9715799-FCC8-811D-E5FC-A8AB9968CED4}"/>
              </a:ext>
            </a:extLst>
          </p:cNvPr>
          <p:cNvSpPr>
            <a:spLocks noGrp="1"/>
          </p:cNvSpPr>
          <p:nvPr>
            <p:ph type="sldNum" sz="quarter" idx="12"/>
          </p:nvPr>
        </p:nvSpPr>
        <p:spPr/>
        <p:txBody>
          <a:bodyPr/>
          <a:lstStyle>
            <a:lvl1pPr>
              <a:defRPr/>
            </a:lvl1pPr>
          </a:lstStyle>
          <a:p>
            <a:fld id="{FB034479-CB71-4A28-A192-6418D74826CF}" type="slidenum">
              <a:rPr lang="en-US" altLang="en-US"/>
              <a:pPr/>
              <a:t>‹#›</a:t>
            </a:fld>
            <a:endParaRPr lang="en-US" altLang="en-US"/>
          </a:p>
        </p:txBody>
      </p:sp>
    </p:spTree>
    <p:extLst>
      <p:ext uri="{BB962C8B-B14F-4D97-AF65-F5344CB8AC3E}">
        <p14:creationId xmlns:p14="http://schemas.microsoft.com/office/powerpoint/2010/main" val="2914074843"/>
      </p:ext>
    </p:extLst>
  </p:cSld>
  <p:clrMapOvr>
    <a:masterClrMapping/>
  </p:clrMapOvr>
  <p:transition spd="slow">
    <p:diamond/>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B1C53-9DA9-9ACB-E8FE-9E1E9BE7F05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55D78E9-EF0F-2D28-B925-5D105714495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2DAEAD5-CC40-52E7-435F-A91A06DBE53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DEB028-7004-331D-7FEA-C44D2B679A6D}"/>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42DA4DFB-5420-2377-0037-F2D9DDDE27A3}"/>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09EA2B4B-A9B1-1B17-8C42-7882C69BE92F}"/>
              </a:ext>
            </a:extLst>
          </p:cNvPr>
          <p:cNvSpPr>
            <a:spLocks noGrp="1"/>
          </p:cNvSpPr>
          <p:nvPr>
            <p:ph type="sldNum" sz="quarter" idx="12"/>
          </p:nvPr>
        </p:nvSpPr>
        <p:spPr/>
        <p:txBody>
          <a:bodyPr/>
          <a:lstStyle>
            <a:lvl1pPr>
              <a:defRPr/>
            </a:lvl1pPr>
          </a:lstStyle>
          <a:p>
            <a:fld id="{0CA28FAD-64DC-4869-8DAC-1F5279D42DD8}" type="slidenum">
              <a:rPr lang="en-US" altLang="en-US"/>
              <a:pPr/>
              <a:t>‹#›</a:t>
            </a:fld>
            <a:endParaRPr lang="en-US" altLang="en-US"/>
          </a:p>
        </p:txBody>
      </p:sp>
    </p:spTree>
    <p:extLst>
      <p:ext uri="{BB962C8B-B14F-4D97-AF65-F5344CB8AC3E}">
        <p14:creationId xmlns:p14="http://schemas.microsoft.com/office/powerpoint/2010/main" val="707330882"/>
      </p:ext>
    </p:extLst>
  </p:cSld>
  <p:clrMapOvr>
    <a:masterClrMapping/>
  </p:clrMapOvr>
  <p:transition spd="slow">
    <p:diamond/>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C1B03-D0FF-3E45-0A4F-D08ADCD9871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DED1922-B841-66F0-8C3D-D1C8EAB49970}"/>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E254BF3-5D08-016B-E3D4-FFDB72D3B42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D854F-D229-0129-B626-1044BFBF5EDC}"/>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668B7BAE-078D-7971-E457-CBFAD6F4F009}"/>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AE6E98E5-3013-832D-EC92-0F0E1EDF9D17}"/>
              </a:ext>
            </a:extLst>
          </p:cNvPr>
          <p:cNvSpPr>
            <a:spLocks noGrp="1"/>
          </p:cNvSpPr>
          <p:nvPr>
            <p:ph type="sldNum" sz="quarter" idx="12"/>
          </p:nvPr>
        </p:nvSpPr>
        <p:spPr/>
        <p:txBody>
          <a:bodyPr/>
          <a:lstStyle>
            <a:lvl1pPr>
              <a:defRPr/>
            </a:lvl1pPr>
          </a:lstStyle>
          <a:p>
            <a:fld id="{FDE919A4-034A-42BF-A12B-7172D16422E4}" type="slidenum">
              <a:rPr lang="en-US" altLang="en-US"/>
              <a:pPr/>
              <a:t>‹#›</a:t>
            </a:fld>
            <a:endParaRPr lang="en-US" altLang="en-US"/>
          </a:p>
        </p:txBody>
      </p:sp>
    </p:spTree>
    <p:extLst>
      <p:ext uri="{BB962C8B-B14F-4D97-AF65-F5344CB8AC3E}">
        <p14:creationId xmlns:p14="http://schemas.microsoft.com/office/powerpoint/2010/main" val="3841002845"/>
      </p:ext>
    </p:extLst>
  </p:cSld>
  <p:clrMapOvr>
    <a:masterClrMapping/>
  </p:clrMapOvr>
  <p:transition spd="slow">
    <p:diamond/>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3654D-32DA-3C84-B5AC-FC4F05AF103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35032C9-624E-AFFA-B4DC-21984D6581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7AF77EA-D0C8-7143-7B9D-0E190ACA510E}"/>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271501BA-494F-692A-DDC3-CBEC7127766D}"/>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D54BCF66-B5EF-2601-CEF9-D06AB346EFA7}"/>
              </a:ext>
            </a:extLst>
          </p:cNvPr>
          <p:cNvSpPr>
            <a:spLocks noGrp="1"/>
          </p:cNvSpPr>
          <p:nvPr>
            <p:ph type="sldNum" sz="quarter" idx="12"/>
          </p:nvPr>
        </p:nvSpPr>
        <p:spPr/>
        <p:txBody>
          <a:bodyPr/>
          <a:lstStyle>
            <a:lvl1pPr>
              <a:defRPr/>
            </a:lvl1pPr>
          </a:lstStyle>
          <a:p>
            <a:fld id="{791613CB-985B-41AC-8685-B569EB79CAF5}" type="slidenum">
              <a:rPr lang="en-US" altLang="en-US"/>
              <a:pPr/>
              <a:t>‹#›</a:t>
            </a:fld>
            <a:endParaRPr lang="en-US" altLang="en-US"/>
          </a:p>
        </p:txBody>
      </p:sp>
    </p:spTree>
    <p:extLst>
      <p:ext uri="{BB962C8B-B14F-4D97-AF65-F5344CB8AC3E}">
        <p14:creationId xmlns:p14="http://schemas.microsoft.com/office/powerpoint/2010/main" val="3872416954"/>
      </p:ext>
    </p:extLst>
  </p:cSld>
  <p:clrMapOvr>
    <a:masterClrMapping/>
  </p:clrMapOvr>
  <p:transition spd="slow">
    <p:diamond/>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305F2E9-08CD-8277-1DCA-5E64A68E063E}"/>
              </a:ext>
            </a:extLst>
          </p:cNvPr>
          <p:cNvSpPr>
            <a:spLocks noGrp="1"/>
          </p:cNvSpPr>
          <p:nvPr>
            <p:ph type="title" orient="vert"/>
          </p:nvPr>
        </p:nvSpPr>
        <p:spPr>
          <a:xfrm>
            <a:off x="6629400" y="274638"/>
            <a:ext cx="2057400" cy="5821362"/>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9905516-DB4F-116A-70ED-9D8B9E1C4170}"/>
              </a:ext>
            </a:extLst>
          </p:cNvPr>
          <p:cNvSpPr>
            <a:spLocks noGrp="1"/>
          </p:cNvSpPr>
          <p:nvPr>
            <p:ph type="body" orient="vert" idx="1"/>
          </p:nvPr>
        </p:nvSpPr>
        <p:spPr>
          <a:xfrm>
            <a:off x="457200" y="274638"/>
            <a:ext cx="6019800" cy="5821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F907D15-1892-4C84-AFE4-A98A0978E22A}"/>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E888BAB9-99F6-BFD1-6EDD-6C9571E7F99F}"/>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C2416FE5-3830-52E8-6BBD-2B653276EB84}"/>
              </a:ext>
            </a:extLst>
          </p:cNvPr>
          <p:cNvSpPr>
            <a:spLocks noGrp="1"/>
          </p:cNvSpPr>
          <p:nvPr>
            <p:ph type="sldNum" sz="quarter" idx="12"/>
          </p:nvPr>
        </p:nvSpPr>
        <p:spPr/>
        <p:txBody>
          <a:bodyPr/>
          <a:lstStyle>
            <a:lvl1pPr>
              <a:defRPr/>
            </a:lvl1pPr>
          </a:lstStyle>
          <a:p>
            <a:fld id="{77E06482-A23A-49A0-8B7F-F69281C3374D}" type="slidenum">
              <a:rPr lang="en-US" altLang="en-US"/>
              <a:pPr/>
              <a:t>‹#›</a:t>
            </a:fld>
            <a:endParaRPr lang="en-US" altLang="en-US"/>
          </a:p>
        </p:txBody>
      </p:sp>
    </p:spTree>
    <p:extLst>
      <p:ext uri="{BB962C8B-B14F-4D97-AF65-F5344CB8AC3E}">
        <p14:creationId xmlns:p14="http://schemas.microsoft.com/office/powerpoint/2010/main" val="2245566258"/>
      </p:ext>
    </p:extLst>
  </p:cSld>
  <p:clrMapOvr>
    <a:masterClrMapping/>
  </p:clrMapOvr>
  <p:transition spd="slow">
    <p:diamond/>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F6019-6F72-440B-9D35-7638EBAE79CD}"/>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69F0428-149C-0A15-1434-942C980B7683}"/>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5514FEE-C29A-E7B8-FC83-862AE21CC522}"/>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C6BE75DB-B842-CD44-FC3B-46FE12277E0A}"/>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21CC2CB0-0474-65AD-9D12-817AC0A86C62}"/>
              </a:ext>
            </a:extLst>
          </p:cNvPr>
          <p:cNvSpPr>
            <a:spLocks noGrp="1"/>
          </p:cNvSpPr>
          <p:nvPr>
            <p:ph type="sldNum" sz="quarter" idx="12"/>
          </p:nvPr>
        </p:nvSpPr>
        <p:spPr/>
        <p:txBody>
          <a:bodyPr/>
          <a:lstStyle>
            <a:lvl1pPr>
              <a:defRPr/>
            </a:lvl1pPr>
          </a:lstStyle>
          <a:p>
            <a:fld id="{962D49C3-D3F8-45F3-B326-B046A32D0807}" type="slidenum">
              <a:rPr lang="en-US" altLang="en-US"/>
              <a:pPr/>
              <a:t>‹#›</a:t>
            </a:fld>
            <a:endParaRPr lang="en-US" altLang="en-US"/>
          </a:p>
        </p:txBody>
      </p:sp>
    </p:spTree>
    <p:extLst>
      <p:ext uri="{BB962C8B-B14F-4D97-AF65-F5344CB8AC3E}">
        <p14:creationId xmlns:p14="http://schemas.microsoft.com/office/powerpoint/2010/main" val="2269936084"/>
      </p:ext>
    </p:extLst>
  </p:cSld>
  <p:clrMapOvr>
    <a:masterClrMapping/>
  </p:clrMapOvr>
  <p:transition spd="slow">
    <p:diamond/>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5C037-BF1D-7BE6-2260-5B5028C8B7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2AAD0E9-9521-B168-1DC8-7DD02A0260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E032436-E236-A057-96D0-A615238C77B1}"/>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D360880E-849E-D1C7-9FC3-5CC009029640}"/>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16A18EE4-7B20-D377-D333-85563BFE5513}"/>
              </a:ext>
            </a:extLst>
          </p:cNvPr>
          <p:cNvSpPr>
            <a:spLocks noGrp="1"/>
          </p:cNvSpPr>
          <p:nvPr>
            <p:ph type="sldNum" sz="quarter" idx="12"/>
          </p:nvPr>
        </p:nvSpPr>
        <p:spPr/>
        <p:txBody>
          <a:bodyPr/>
          <a:lstStyle>
            <a:lvl1pPr>
              <a:defRPr/>
            </a:lvl1pPr>
          </a:lstStyle>
          <a:p>
            <a:fld id="{4B8D3988-00AB-4F2C-8D24-377862F82AAA}" type="slidenum">
              <a:rPr lang="en-US" altLang="en-US"/>
              <a:pPr/>
              <a:t>‹#›</a:t>
            </a:fld>
            <a:endParaRPr lang="en-US" altLang="en-US"/>
          </a:p>
        </p:txBody>
      </p:sp>
    </p:spTree>
    <p:extLst>
      <p:ext uri="{BB962C8B-B14F-4D97-AF65-F5344CB8AC3E}">
        <p14:creationId xmlns:p14="http://schemas.microsoft.com/office/powerpoint/2010/main" val="2229036628"/>
      </p:ext>
    </p:extLst>
  </p:cSld>
  <p:clrMapOvr>
    <a:masterClrMapping/>
  </p:clrMapOvr>
  <p:transition spd="slow">
    <p:diamond/>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D0E5-13CE-8BBD-D4C0-22BEB24035FE}"/>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D56DC2B-02E7-CD12-8173-5F6A00FA961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C5575365-8E6C-DE38-6934-63F62335E64E}"/>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072EAE7F-C72E-689E-AF0D-5D5C5D7DA0AF}"/>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E27982F2-2153-550B-D953-CF295C318752}"/>
              </a:ext>
            </a:extLst>
          </p:cNvPr>
          <p:cNvSpPr>
            <a:spLocks noGrp="1"/>
          </p:cNvSpPr>
          <p:nvPr>
            <p:ph type="sldNum" sz="quarter" idx="12"/>
          </p:nvPr>
        </p:nvSpPr>
        <p:spPr/>
        <p:txBody>
          <a:bodyPr/>
          <a:lstStyle>
            <a:lvl1pPr>
              <a:defRPr/>
            </a:lvl1pPr>
          </a:lstStyle>
          <a:p>
            <a:fld id="{B6F3DD94-1938-4035-8268-8A24944DAC9B}" type="slidenum">
              <a:rPr lang="en-US" altLang="en-US"/>
              <a:pPr/>
              <a:t>‹#›</a:t>
            </a:fld>
            <a:endParaRPr lang="en-US" altLang="en-US"/>
          </a:p>
        </p:txBody>
      </p:sp>
    </p:spTree>
    <p:extLst>
      <p:ext uri="{BB962C8B-B14F-4D97-AF65-F5344CB8AC3E}">
        <p14:creationId xmlns:p14="http://schemas.microsoft.com/office/powerpoint/2010/main" val="1773155966"/>
      </p:ext>
    </p:extLst>
  </p:cSld>
  <p:clrMapOvr>
    <a:masterClrMapping/>
  </p:clrMapOvr>
  <p:transition spd="slow">
    <p:diamond/>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F8EBE-632A-B481-6A37-2BB9B18BAAC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21B8CF5-07AD-13A7-6696-8F21AEDF5041}"/>
              </a:ext>
            </a:extLst>
          </p:cNvPr>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486899D-2A60-08D0-495A-BDEBD8133CB8}"/>
              </a:ext>
            </a:extLst>
          </p:cNvPr>
          <p:cNvSpPr>
            <a:spLocks noGrp="1"/>
          </p:cNvSpPr>
          <p:nvPr>
            <p:ph sz="half" idx="2"/>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26E9EB1-5875-61B6-5C59-188268B9AEDE}"/>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4217DAE3-FEE9-EB06-EDA4-B81312C63E26}"/>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DF5DD21B-245E-1552-7655-5F757E49E802}"/>
              </a:ext>
            </a:extLst>
          </p:cNvPr>
          <p:cNvSpPr>
            <a:spLocks noGrp="1"/>
          </p:cNvSpPr>
          <p:nvPr>
            <p:ph type="sldNum" sz="quarter" idx="12"/>
          </p:nvPr>
        </p:nvSpPr>
        <p:spPr/>
        <p:txBody>
          <a:bodyPr/>
          <a:lstStyle>
            <a:lvl1pPr>
              <a:defRPr/>
            </a:lvl1pPr>
          </a:lstStyle>
          <a:p>
            <a:fld id="{A6420565-BC12-49AA-A022-B26AE2C26F7E}" type="slidenum">
              <a:rPr lang="en-US" altLang="en-US"/>
              <a:pPr/>
              <a:t>‹#›</a:t>
            </a:fld>
            <a:endParaRPr lang="en-US" altLang="en-US"/>
          </a:p>
        </p:txBody>
      </p:sp>
    </p:spTree>
    <p:extLst>
      <p:ext uri="{BB962C8B-B14F-4D97-AF65-F5344CB8AC3E}">
        <p14:creationId xmlns:p14="http://schemas.microsoft.com/office/powerpoint/2010/main" val="589431676"/>
      </p:ext>
    </p:extLst>
  </p:cSld>
  <p:clrMapOvr>
    <a:masterClrMapping/>
  </p:clrMapOvr>
  <p:transition spd="slow">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A5F1F-B9C3-D89C-806D-C591598F1D5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38077EF-3F81-C8A9-C5D7-AEE94B86B1E0}"/>
              </a:ext>
            </a:extLst>
          </p:cNvPr>
          <p:cNvSpPr>
            <a:spLocks noGrp="1"/>
          </p:cNvSpPr>
          <p:nvPr>
            <p:ph type="dt" sz="half" idx="10"/>
          </p:nvPr>
        </p:nvSpPr>
        <p:spPr/>
        <p:txBody>
          <a:bodyPr/>
          <a:lstStyle>
            <a:lvl1pPr>
              <a:defRPr/>
            </a:lvl1pPr>
          </a:lstStyle>
          <a:p>
            <a:endParaRPr lang="sr-Latn-CS" altLang="en-US"/>
          </a:p>
        </p:txBody>
      </p:sp>
      <p:sp>
        <p:nvSpPr>
          <p:cNvPr id="4" name="Footer Placeholder 3">
            <a:extLst>
              <a:ext uri="{FF2B5EF4-FFF2-40B4-BE49-F238E27FC236}">
                <a16:creationId xmlns:a16="http://schemas.microsoft.com/office/drawing/2014/main" id="{86E84524-7B8C-FAB0-96DB-C13DBF2386A0}"/>
              </a:ext>
            </a:extLst>
          </p:cNvPr>
          <p:cNvSpPr>
            <a:spLocks noGrp="1"/>
          </p:cNvSpPr>
          <p:nvPr>
            <p:ph type="ftr" sz="quarter" idx="11"/>
          </p:nvPr>
        </p:nvSpPr>
        <p:spPr/>
        <p:txBody>
          <a:bodyPr/>
          <a:lstStyle>
            <a:lvl1pPr>
              <a:defRPr/>
            </a:lvl1pPr>
          </a:lstStyle>
          <a:p>
            <a:endParaRPr lang="sr-Latn-CS" altLang="en-US"/>
          </a:p>
        </p:txBody>
      </p:sp>
      <p:sp>
        <p:nvSpPr>
          <p:cNvPr id="5" name="Slide Number Placeholder 4">
            <a:extLst>
              <a:ext uri="{FF2B5EF4-FFF2-40B4-BE49-F238E27FC236}">
                <a16:creationId xmlns:a16="http://schemas.microsoft.com/office/drawing/2014/main" id="{E4512543-62B4-4F80-0835-373665886638}"/>
              </a:ext>
            </a:extLst>
          </p:cNvPr>
          <p:cNvSpPr>
            <a:spLocks noGrp="1"/>
          </p:cNvSpPr>
          <p:nvPr>
            <p:ph type="sldNum" sz="quarter" idx="12"/>
          </p:nvPr>
        </p:nvSpPr>
        <p:spPr/>
        <p:txBody>
          <a:bodyPr/>
          <a:lstStyle>
            <a:lvl1pPr>
              <a:defRPr/>
            </a:lvl1pPr>
          </a:lstStyle>
          <a:p>
            <a:fld id="{8E9C56A8-878E-4E88-9F6D-3C0B3EE84C96}" type="slidenum">
              <a:rPr lang="en-US" altLang="en-US"/>
              <a:pPr/>
              <a:t>‹#›</a:t>
            </a:fld>
            <a:endParaRPr lang="en-US" altLang="en-US"/>
          </a:p>
        </p:txBody>
      </p:sp>
    </p:spTree>
    <p:extLst>
      <p:ext uri="{BB962C8B-B14F-4D97-AF65-F5344CB8AC3E}">
        <p14:creationId xmlns:p14="http://schemas.microsoft.com/office/powerpoint/2010/main" val="159879396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68F42-769D-44B5-7CB5-1CB3D281BFA9}"/>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9F506A7-8AB3-C196-1411-40ED9BFF1043}"/>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D29B056-F8DD-481B-BA93-F1D8C60B456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C5EA358-A725-D870-0807-7CFECF6056A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C0354DB-B2CB-1620-B220-631B35FD9D6B}"/>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2175000-AC69-7C8D-438C-6B0668E8C020}"/>
              </a:ext>
            </a:extLst>
          </p:cNvPr>
          <p:cNvSpPr>
            <a:spLocks noGrp="1"/>
          </p:cNvSpPr>
          <p:nvPr>
            <p:ph type="dt" sz="half"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AC5D180F-ABE7-67EC-F86F-35F8AEEC6E51}"/>
              </a:ext>
            </a:extLst>
          </p:cNvPr>
          <p:cNvSpPr>
            <a:spLocks noGrp="1"/>
          </p:cNvSpPr>
          <p:nvPr>
            <p:ph type="ftr" sz="quarter" idx="11"/>
          </p:nvPr>
        </p:nvSpPr>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593974C6-02FA-E146-BBF7-A5DED2706F05}"/>
              </a:ext>
            </a:extLst>
          </p:cNvPr>
          <p:cNvSpPr>
            <a:spLocks noGrp="1"/>
          </p:cNvSpPr>
          <p:nvPr>
            <p:ph type="sldNum" sz="quarter" idx="12"/>
          </p:nvPr>
        </p:nvSpPr>
        <p:spPr/>
        <p:txBody>
          <a:bodyPr/>
          <a:lstStyle>
            <a:lvl1pPr>
              <a:defRPr/>
            </a:lvl1pPr>
          </a:lstStyle>
          <a:p>
            <a:fld id="{42DBD45E-054D-4458-A7BC-F82283934EF4}" type="slidenum">
              <a:rPr lang="en-US" altLang="en-US"/>
              <a:pPr/>
              <a:t>‹#›</a:t>
            </a:fld>
            <a:endParaRPr lang="en-US" altLang="en-US"/>
          </a:p>
        </p:txBody>
      </p:sp>
    </p:spTree>
    <p:extLst>
      <p:ext uri="{BB962C8B-B14F-4D97-AF65-F5344CB8AC3E}">
        <p14:creationId xmlns:p14="http://schemas.microsoft.com/office/powerpoint/2010/main" val="266900224"/>
      </p:ext>
    </p:extLst>
  </p:cSld>
  <p:clrMapOvr>
    <a:masterClrMapping/>
  </p:clrMapOvr>
  <p:transition spd="slow">
    <p:diamond/>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37D32-5C19-E7FA-0005-E35D0A09A25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964C005-2BCC-1D80-609A-1E5F9BDA7E57}"/>
              </a:ext>
            </a:extLst>
          </p:cNvPr>
          <p:cNvSpPr>
            <a:spLocks noGrp="1"/>
          </p:cNvSpPr>
          <p:nvPr>
            <p:ph type="dt" sz="half"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77E6A7E5-B55C-62B5-BA46-555F972978EF}"/>
              </a:ext>
            </a:extLst>
          </p:cNvPr>
          <p:cNvSpPr>
            <a:spLocks noGrp="1"/>
          </p:cNvSpPr>
          <p:nvPr>
            <p:ph type="ftr" sz="quarter" idx="11"/>
          </p:nvPr>
        </p:nvSpPr>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E8EBB1E3-AC0E-C7A9-4489-542E2EA93CA6}"/>
              </a:ext>
            </a:extLst>
          </p:cNvPr>
          <p:cNvSpPr>
            <a:spLocks noGrp="1"/>
          </p:cNvSpPr>
          <p:nvPr>
            <p:ph type="sldNum" sz="quarter" idx="12"/>
          </p:nvPr>
        </p:nvSpPr>
        <p:spPr/>
        <p:txBody>
          <a:bodyPr/>
          <a:lstStyle>
            <a:lvl1pPr>
              <a:defRPr/>
            </a:lvl1pPr>
          </a:lstStyle>
          <a:p>
            <a:fld id="{470752D1-1628-49CF-A83B-D9EE2C959AF0}" type="slidenum">
              <a:rPr lang="en-US" altLang="en-US"/>
              <a:pPr/>
              <a:t>‹#›</a:t>
            </a:fld>
            <a:endParaRPr lang="en-US" altLang="en-US"/>
          </a:p>
        </p:txBody>
      </p:sp>
    </p:spTree>
    <p:extLst>
      <p:ext uri="{BB962C8B-B14F-4D97-AF65-F5344CB8AC3E}">
        <p14:creationId xmlns:p14="http://schemas.microsoft.com/office/powerpoint/2010/main" val="3507648630"/>
      </p:ext>
    </p:extLst>
  </p:cSld>
  <p:clrMapOvr>
    <a:masterClrMapping/>
  </p:clrMapOvr>
  <p:transition spd="slow">
    <p:diamond/>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2C61C0-2C29-707A-24E6-BCCC7DB7C30F}"/>
              </a:ext>
            </a:extLst>
          </p:cNvPr>
          <p:cNvSpPr>
            <a:spLocks noGrp="1"/>
          </p:cNvSpPr>
          <p:nvPr>
            <p:ph type="dt" sz="half"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D181323E-E3C8-C693-1E8E-523AEFEBF573}"/>
              </a:ext>
            </a:extLst>
          </p:cNvPr>
          <p:cNvSpPr>
            <a:spLocks noGrp="1"/>
          </p:cNvSpPr>
          <p:nvPr>
            <p:ph type="ftr" sz="quarte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B9089B95-EF31-0E93-6E42-2DA0EB0B49EE}"/>
              </a:ext>
            </a:extLst>
          </p:cNvPr>
          <p:cNvSpPr>
            <a:spLocks noGrp="1"/>
          </p:cNvSpPr>
          <p:nvPr>
            <p:ph type="sldNum" sz="quarter" idx="12"/>
          </p:nvPr>
        </p:nvSpPr>
        <p:spPr/>
        <p:txBody>
          <a:bodyPr/>
          <a:lstStyle>
            <a:lvl1pPr>
              <a:defRPr/>
            </a:lvl1pPr>
          </a:lstStyle>
          <a:p>
            <a:fld id="{83A60863-CCDE-4CC6-A58B-75AED3720DD7}" type="slidenum">
              <a:rPr lang="en-US" altLang="en-US"/>
              <a:pPr/>
              <a:t>‹#›</a:t>
            </a:fld>
            <a:endParaRPr lang="en-US" altLang="en-US"/>
          </a:p>
        </p:txBody>
      </p:sp>
    </p:spTree>
    <p:extLst>
      <p:ext uri="{BB962C8B-B14F-4D97-AF65-F5344CB8AC3E}">
        <p14:creationId xmlns:p14="http://schemas.microsoft.com/office/powerpoint/2010/main" val="678560618"/>
      </p:ext>
    </p:extLst>
  </p:cSld>
  <p:clrMapOvr>
    <a:masterClrMapping/>
  </p:clrMapOvr>
  <p:transition spd="slow">
    <p:diamond/>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A81EF-E490-7F2B-E855-48BF49328C7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87FBCE5-B1BC-91E2-16DE-948AD09388C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5F22C4F-F705-C0CE-1F78-ED5F82EF3A0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2303E8-37EE-9AEA-5473-FC3734C12B55}"/>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DB24D170-8E2E-C904-2CB7-2C8AA22A2F13}"/>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7A23E273-0C6D-4C73-F440-98EB41785D09}"/>
              </a:ext>
            </a:extLst>
          </p:cNvPr>
          <p:cNvSpPr>
            <a:spLocks noGrp="1"/>
          </p:cNvSpPr>
          <p:nvPr>
            <p:ph type="sldNum" sz="quarter" idx="12"/>
          </p:nvPr>
        </p:nvSpPr>
        <p:spPr/>
        <p:txBody>
          <a:bodyPr/>
          <a:lstStyle>
            <a:lvl1pPr>
              <a:defRPr/>
            </a:lvl1pPr>
          </a:lstStyle>
          <a:p>
            <a:fld id="{334E84F9-035F-46E6-80DE-3CC78052E473}" type="slidenum">
              <a:rPr lang="en-US" altLang="en-US"/>
              <a:pPr/>
              <a:t>‹#›</a:t>
            </a:fld>
            <a:endParaRPr lang="en-US" altLang="en-US"/>
          </a:p>
        </p:txBody>
      </p:sp>
    </p:spTree>
    <p:extLst>
      <p:ext uri="{BB962C8B-B14F-4D97-AF65-F5344CB8AC3E}">
        <p14:creationId xmlns:p14="http://schemas.microsoft.com/office/powerpoint/2010/main" val="1397483846"/>
      </p:ext>
    </p:extLst>
  </p:cSld>
  <p:clrMapOvr>
    <a:masterClrMapping/>
  </p:clrMapOvr>
  <p:transition spd="slow">
    <p:diamond/>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4E778-D028-81EE-E176-624FF5C2D97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88FDFC2-BD23-50D7-C84A-BF81C79F8F9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B2BF49D-CCCD-ADDD-320F-E8745256732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885F4C-6406-21D2-2B82-B18399DCC3F6}"/>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8A0F0D4E-769C-EF0D-E69F-A72B7BF99A20}"/>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71CB0207-B74F-5935-57F6-EE4D50DE8123}"/>
              </a:ext>
            </a:extLst>
          </p:cNvPr>
          <p:cNvSpPr>
            <a:spLocks noGrp="1"/>
          </p:cNvSpPr>
          <p:nvPr>
            <p:ph type="sldNum" sz="quarter" idx="12"/>
          </p:nvPr>
        </p:nvSpPr>
        <p:spPr/>
        <p:txBody>
          <a:bodyPr/>
          <a:lstStyle>
            <a:lvl1pPr>
              <a:defRPr/>
            </a:lvl1pPr>
          </a:lstStyle>
          <a:p>
            <a:fld id="{3B8257DC-2147-4B8F-960F-6806D5B074D9}" type="slidenum">
              <a:rPr lang="en-US" altLang="en-US"/>
              <a:pPr/>
              <a:t>‹#›</a:t>
            </a:fld>
            <a:endParaRPr lang="en-US" altLang="en-US"/>
          </a:p>
        </p:txBody>
      </p:sp>
    </p:spTree>
    <p:extLst>
      <p:ext uri="{BB962C8B-B14F-4D97-AF65-F5344CB8AC3E}">
        <p14:creationId xmlns:p14="http://schemas.microsoft.com/office/powerpoint/2010/main" val="3805920219"/>
      </p:ext>
    </p:extLst>
  </p:cSld>
  <p:clrMapOvr>
    <a:masterClrMapping/>
  </p:clrMapOvr>
  <p:transition spd="slow">
    <p:diamond/>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BAB5-CFD8-8A6B-4C70-E79491E2857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F012205-52F9-0C87-BA6F-783A26D03E4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6051BDA-CB68-1BCE-9CA3-8B54152808AB}"/>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41722618-24F4-575F-EE76-9B0AF0100FC0}"/>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391BA7EF-61A0-F64F-6519-9C400C85082C}"/>
              </a:ext>
            </a:extLst>
          </p:cNvPr>
          <p:cNvSpPr>
            <a:spLocks noGrp="1"/>
          </p:cNvSpPr>
          <p:nvPr>
            <p:ph type="sldNum" sz="quarter" idx="12"/>
          </p:nvPr>
        </p:nvSpPr>
        <p:spPr/>
        <p:txBody>
          <a:bodyPr/>
          <a:lstStyle>
            <a:lvl1pPr>
              <a:defRPr/>
            </a:lvl1pPr>
          </a:lstStyle>
          <a:p>
            <a:fld id="{BB18D0C6-364D-4869-BCD0-8019C8C0C694}" type="slidenum">
              <a:rPr lang="en-US" altLang="en-US"/>
              <a:pPr/>
              <a:t>‹#›</a:t>
            </a:fld>
            <a:endParaRPr lang="en-US" altLang="en-US"/>
          </a:p>
        </p:txBody>
      </p:sp>
    </p:spTree>
    <p:extLst>
      <p:ext uri="{BB962C8B-B14F-4D97-AF65-F5344CB8AC3E}">
        <p14:creationId xmlns:p14="http://schemas.microsoft.com/office/powerpoint/2010/main" val="3924724001"/>
      </p:ext>
    </p:extLst>
  </p:cSld>
  <p:clrMapOvr>
    <a:masterClrMapping/>
  </p:clrMapOvr>
  <p:transition spd="slow">
    <p:diamond/>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57B9A85-125A-EEF6-7EA4-ADC467CF2A1A}"/>
              </a:ext>
            </a:extLst>
          </p:cNvPr>
          <p:cNvSpPr>
            <a:spLocks noGrp="1"/>
          </p:cNvSpPr>
          <p:nvPr>
            <p:ph type="title" orient="vert"/>
          </p:nvPr>
        </p:nvSpPr>
        <p:spPr>
          <a:xfrm>
            <a:off x="6629400" y="274638"/>
            <a:ext cx="2057400" cy="5821362"/>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FD8D1FB-2B52-2E47-E3A3-699D99F719A8}"/>
              </a:ext>
            </a:extLst>
          </p:cNvPr>
          <p:cNvSpPr>
            <a:spLocks noGrp="1"/>
          </p:cNvSpPr>
          <p:nvPr>
            <p:ph type="body" orient="vert" idx="1"/>
          </p:nvPr>
        </p:nvSpPr>
        <p:spPr>
          <a:xfrm>
            <a:off x="457200" y="274638"/>
            <a:ext cx="6019800" cy="5821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F364A3B-8F20-D5DA-1894-2D2B7896E661}"/>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CCD2AF5B-AAC8-5BB1-0F31-5BBF4CC2FB99}"/>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683FAD40-5F1E-203D-E156-AF334A2C6074}"/>
              </a:ext>
            </a:extLst>
          </p:cNvPr>
          <p:cNvSpPr>
            <a:spLocks noGrp="1"/>
          </p:cNvSpPr>
          <p:nvPr>
            <p:ph type="sldNum" sz="quarter" idx="12"/>
          </p:nvPr>
        </p:nvSpPr>
        <p:spPr/>
        <p:txBody>
          <a:bodyPr/>
          <a:lstStyle>
            <a:lvl1pPr>
              <a:defRPr/>
            </a:lvl1pPr>
          </a:lstStyle>
          <a:p>
            <a:fld id="{3D948796-0AF7-4CE8-802D-3565CAA6C220}" type="slidenum">
              <a:rPr lang="en-US" altLang="en-US"/>
              <a:pPr/>
              <a:t>‹#›</a:t>
            </a:fld>
            <a:endParaRPr lang="en-US" altLang="en-US"/>
          </a:p>
        </p:txBody>
      </p:sp>
    </p:spTree>
    <p:extLst>
      <p:ext uri="{BB962C8B-B14F-4D97-AF65-F5344CB8AC3E}">
        <p14:creationId xmlns:p14="http://schemas.microsoft.com/office/powerpoint/2010/main" val="3987299795"/>
      </p:ext>
    </p:extLst>
  </p:cSld>
  <p:clrMapOvr>
    <a:masterClrMapping/>
  </p:clrMapOvr>
  <p:transition spd="slow">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D91ED4-30FC-9E07-37AF-BE7DF34AD513}"/>
              </a:ext>
            </a:extLst>
          </p:cNvPr>
          <p:cNvSpPr>
            <a:spLocks noGrp="1"/>
          </p:cNvSpPr>
          <p:nvPr>
            <p:ph type="dt" sz="half" idx="10"/>
          </p:nvPr>
        </p:nvSpPr>
        <p:spPr/>
        <p:txBody>
          <a:bodyPr/>
          <a:lstStyle>
            <a:lvl1pPr>
              <a:defRPr/>
            </a:lvl1pPr>
          </a:lstStyle>
          <a:p>
            <a:endParaRPr lang="sr-Latn-CS" altLang="en-US"/>
          </a:p>
        </p:txBody>
      </p:sp>
      <p:sp>
        <p:nvSpPr>
          <p:cNvPr id="3" name="Footer Placeholder 2">
            <a:extLst>
              <a:ext uri="{FF2B5EF4-FFF2-40B4-BE49-F238E27FC236}">
                <a16:creationId xmlns:a16="http://schemas.microsoft.com/office/drawing/2014/main" id="{3F769B7A-BF17-C370-B9C0-5B6195887561}"/>
              </a:ext>
            </a:extLst>
          </p:cNvPr>
          <p:cNvSpPr>
            <a:spLocks noGrp="1"/>
          </p:cNvSpPr>
          <p:nvPr>
            <p:ph type="ftr" sz="quarter" idx="11"/>
          </p:nvPr>
        </p:nvSpPr>
        <p:spPr/>
        <p:txBody>
          <a:bodyPr/>
          <a:lstStyle>
            <a:lvl1pPr>
              <a:defRPr/>
            </a:lvl1pPr>
          </a:lstStyle>
          <a:p>
            <a:endParaRPr lang="sr-Latn-CS" altLang="en-US"/>
          </a:p>
        </p:txBody>
      </p:sp>
      <p:sp>
        <p:nvSpPr>
          <p:cNvPr id="4" name="Slide Number Placeholder 3">
            <a:extLst>
              <a:ext uri="{FF2B5EF4-FFF2-40B4-BE49-F238E27FC236}">
                <a16:creationId xmlns:a16="http://schemas.microsoft.com/office/drawing/2014/main" id="{AF47F7C9-D73C-58C6-A57A-2CD7E83790D3}"/>
              </a:ext>
            </a:extLst>
          </p:cNvPr>
          <p:cNvSpPr>
            <a:spLocks noGrp="1"/>
          </p:cNvSpPr>
          <p:nvPr>
            <p:ph type="sldNum" sz="quarter" idx="12"/>
          </p:nvPr>
        </p:nvSpPr>
        <p:spPr/>
        <p:txBody>
          <a:bodyPr/>
          <a:lstStyle>
            <a:lvl1pPr>
              <a:defRPr/>
            </a:lvl1pPr>
          </a:lstStyle>
          <a:p>
            <a:fld id="{EAC10260-62FE-4471-A6A7-E3E587DADB73}" type="slidenum">
              <a:rPr lang="en-US" altLang="en-US"/>
              <a:pPr/>
              <a:t>‹#›</a:t>
            </a:fld>
            <a:endParaRPr lang="en-US" altLang="en-US"/>
          </a:p>
        </p:txBody>
      </p:sp>
    </p:spTree>
    <p:extLst>
      <p:ext uri="{BB962C8B-B14F-4D97-AF65-F5344CB8AC3E}">
        <p14:creationId xmlns:p14="http://schemas.microsoft.com/office/powerpoint/2010/main" val="2910350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B8E49-5126-ABED-A9DB-9CBB6CC923F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30D93E4-D497-A7E8-665B-F3E1D78579E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CD04918-3CE9-AFCB-2E70-1EC94CB56C0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82A0EA-75C6-1041-8813-4338399CA020}"/>
              </a:ext>
            </a:extLst>
          </p:cNvPr>
          <p:cNvSpPr>
            <a:spLocks noGrp="1"/>
          </p:cNvSpPr>
          <p:nvPr>
            <p:ph type="dt" sz="half" idx="10"/>
          </p:nvPr>
        </p:nvSpPr>
        <p:spPr/>
        <p:txBody>
          <a:bodyPr/>
          <a:lstStyle>
            <a:lvl1pPr>
              <a:defRPr/>
            </a:lvl1pPr>
          </a:lstStyle>
          <a:p>
            <a:endParaRPr lang="sr-Latn-CS" altLang="en-US"/>
          </a:p>
        </p:txBody>
      </p:sp>
      <p:sp>
        <p:nvSpPr>
          <p:cNvPr id="6" name="Footer Placeholder 5">
            <a:extLst>
              <a:ext uri="{FF2B5EF4-FFF2-40B4-BE49-F238E27FC236}">
                <a16:creationId xmlns:a16="http://schemas.microsoft.com/office/drawing/2014/main" id="{82ACBAEA-C308-0A6E-7371-D985B6C467D7}"/>
              </a:ext>
            </a:extLst>
          </p:cNvPr>
          <p:cNvSpPr>
            <a:spLocks noGrp="1"/>
          </p:cNvSpPr>
          <p:nvPr>
            <p:ph type="ftr" sz="quarter" idx="11"/>
          </p:nvPr>
        </p:nvSpPr>
        <p:spPr/>
        <p:txBody>
          <a:bodyPr/>
          <a:lstStyle>
            <a:lvl1pPr>
              <a:defRPr/>
            </a:lvl1pPr>
          </a:lstStyle>
          <a:p>
            <a:endParaRPr lang="sr-Latn-CS" altLang="en-US"/>
          </a:p>
        </p:txBody>
      </p:sp>
      <p:sp>
        <p:nvSpPr>
          <p:cNvPr id="7" name="Slide Number Placeholder 6">
            <a:extLst>
              <a:ext uri="{FF2B5EF4-FFF2-40B4-BE49-F238E27FC236}">
                <a16:creationId xmlns:a16="http://schemas.microsoft.com/office/drawing/2014/main" id="{5892FE23-0E9A-EFF6-0813-7B25C52B3173}"/>
              </a:ext>
            </a:extLst>
          </p:cNvPr>
          <p:cNvSpPr>
            <a:spLocks noGrp="1"/>
          </p:cNvSpPr>
          <p:nvPr>
            <p:ph type="sldNum" sz="quarter" idx="12"/>
          </p:nvPr>
        </p:nvSpPr>
        <p:spPr/>
        <p:txBody>
          <a:bodyPr/>
          <a:lstStyle>
            <a:lvl1pPr>
              <a:defRPr/>
            </a:lvl1pPr>
          </a:lstStyle>
          <a:p>
            <a:fld id="{3EF896E2-0910-4CE3-AC2C-443380F34A52}" type="slidenum">
              <a:rPr lang="en-US" altLang="en-US"/>
              <a:pPr/>
              <a:t>‹#›</a:t>
            </a:fld>
            <a:endParaRPr lang="en-US" altLang="en-US"/>
          </a:p>
        </p:txBody>
      </p:sp>
    </p:spTree>
    <p:extLst>
      <p:ext uri="{BB962C8B-B14F-4D97-AF65-F5344CB8AC3E}">
        <p14:creationId xmlns:p14="http://schemas.microsoft.com/office/powerpoint/2010/main" val="2555256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EB54C-C92F-7E59-E18E-EB26DFFDF98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752664E-538A-0EF5-DA10-A17F0D403D3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0EE796A-D978-CFD6-AAEC-D3A67AED87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BF02C4-B5D4-4048-0431-1C85F2022072}"/>
              </a:ext>
            </a:extLst>
          </p:cNvPr>
          <p:cNvSpPr>
            <a:spLocks noGrp="1"/>
          </p:cNvSpPr>
          <p:nvPr>
            <p:ph type="dt" sz="half" idx="10"/>
          </p:nvPr>
        </p:nvSpPr>
        <p:spPr/>
        <p:txBody>
          <a:bodyPr/>
          <a:lstStyle>
            <a:lvl1pPr>
              <a:defRPr/>
            </a:lvl1pPr>
          </a:lstStyle>
          <a:p>
            <a:endParaRPr lang="sr-Latn-CS" altLang="en-US"/>
          </a:p>
        </p:txBody>
      </p:sp>
      <p:sp>
        <p:nvSpPr>
          <p:cNvPr id="6" name="Footer Placeholder 5">
            <a:extLst>
              <a:ext uri="{FF2B5EF4-FFF2-40B4-BE49-F238E27FC236}">
                <a16:creationId xmlns:a16="http://schemas.microsoft.com/office/drawing/2014/main" id="{56926CBE-89C0-4A80-9BD8-2CA1A39CEE70}"/>
              </a:ext>
            </a:extLst>
          </p:cNvPr>
          <p:cNvSpPr>
            <a:spLocks noGrp="1"/>
          </p:cNvSpPr>
          <p:nvPr>
            <p:ph type="ftr" sz="quarter" idx="11"/>
          </p:nvPr>
        </p:nvSpPr>
        <p:spPr/>
        <p:txBody>
          <a:bodyPr/>
          <a:lstStyle>
            <a:lvl1pPr>
              <a:defRPr/>
            </a:lvl1pPr>
          </a:lstStyle>
          <a:p>
            <a:endParaRPr lang="sr-Latn-CS" altLang="en-US"/>
          </a:p>
        </p:txBody>
      </p:sp>
      <p:sp>
        <p:nvSpPr>
          <p:cNvPr id="7" name="Slide Number Placeholder 6">
            <a:extLst>
              <a:ext uri="{FF2B5EF4-FFF2-40B4-BE49-F238E27FC236}">
                <a16:creationId xmlns:a16="http://schemas.microsoft.com/office/drawing/2014/main" id="{F0730051-18AD-3662-2DDB-97E98FB9BFF9}"/>
              </a:ext>
            </a:extLst>
          </p:cNvPr>
          <p:cNvSpPr>
            <a:spLocks noGrp="1"/>
          </p:cNvSpPr>
          <p:nvPr>
            <p:ph type="sldNum" sz="quarter" idx="12"/>
          </p:nvPr>
        </p:nvSpPr>
        <p:spPr/>
        <p:txBody>
          <a:bodyPr/>
          <a:lstStyle>
            <a:lvl1pPr>
              <a:defRPr/>
            </a:lvl1pPr>
          </a:lstStyle>
          <a:p>
            <a:fld id="{8BF05B77-5A03-4268-AC90-BF7AFF109333}" type="slidenum">
              <a:rPr lang="en-US" altLang="en-US"/>
              <a:pPr/>
              <a:t>‹#›</a:t>
            </a:fld>
            <a:endParaRPr lang="en-US" altLang="en-US"/>
          </a:p>
        </p:txBody>
      </p:sp>
    </p:spTree>
    <p:extLst>
      <p:ext uri="{BB962C8B-B14F-4D97-AF65-F5344CB8AC3E}">
        <p14:creationId xmlns:p14="http://schemas.microsoft.com/office/powerpoint/2010/main" val="2526053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000058"/>
            </a:gs>
            <a:gs pos="100000">
              <a:schemeClr val="bg1"/>
            </a:gs>
          </a:gsLst>
          <a:lin ang="18900000" scaled="1"/>
        </a:gra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548CABB4-3311-A158-4D5B-D5286BF7EE08}"/>
              </a:ext>
            </a:extLst>
          </p:cNvPr>
          <p:cNvGrpSpPr>
            <a:grpSpLocks/>
          </p:cNvGrpSpPr>
          <p:nvPr/>
        </p:nvGrpSpPr>
        <p:grpSpPr bwMode="auto">
          <a:xfrm>
            <a:off x="0" y="0"/>
            <a:ext cx="9144000" cy="6856413"/>
            <a:chOff x="0" y="0"/>
            <a:chExt cx="5760" cy="4319"/>
          </a:xfrm>
        </p:grpSpPr>
        <p:sp>
          <p:nvSpPr>
            <p:cNvPr id="1027" name="Freeform 3">
              <a:extLst>
                <a:ext uri="{FF2B5EF4-FFF2-40B4-BE49-F238E27FC236}">
                  <a16:creationId xmlns:a16="http://schemas.microsoft.com/office/drawing/2014/main" id="{C9F9C9CB-73CE-14BF-5BB4-1055725A02D8}"/>
                </a:ext>
              </a:extLst>
            </p:cNvPr>
            <p:cNvSpPr>
              <a:spLocks noChangeArrowheads="1"/>
            </p:cNvSpPr>
            <p:nvPr/>
          </p:nvSpPr>
          <p:spPr bwMode="auto">
            <a:xfrm>
              <a:off x="0" y="12"/>
              <a:ext cx="5758" cy="3273"/>
            </a:xfrm>
            <a:custGeom>
              <a:avLst/>
              <a:gdLst>
                <a:gd name="T0" fmla="*/ 3193 w 5740"/>
                <a:gd name="T1" fmla="*/ 1816 h 3273"/>
                <a:gd name="T2" fmla="*/ 0 w 5740"/>
                <a:gd name="T3" fmla="*/ 0 h 3273"/>
                <a:gd name="T4" fmla="*/ 0 w 5740"/>
                <a:gd name="T5" fmla="*/ 522 h 3273"/>
                <a:gd name="T6" fmla="*/ 3037 w 5740"/>
                <a:gd name="T7" fmla="*/ 1978 h 3273"/>
                <a:gd name="T8" fmla="*/ 5740 w 5740"/>
                <a:gd name="T9" fmla="*/ 3273 h 3273"/>
                <a:gd name="T10" fmla="*/ 5740 w 5740"/>
                <a:gd name="T11" fmla="*/ 3267 h 3273"/>
                <a:gd name="T12" fmla="*/ 3193 w 5740"/>
                <a:gd name="T13" fmla="*/ 1816 h 3273"/>
                <a:gd name="T14" fmla="*/ 3193 w 5740"/>
                <a:gd name="T15" fmla="*/ 1816 h 3273"/>
                <a:gd name="T16" fmla="*/ 0 60000 65536"/>
                <a:gd name="T17" fmla="*/ 0 60000 65536"/>
                <a:gd name="T18" fmla="*/ 0 60000 65536"/>
                <a:gd name="T19" fmla="*/ 0 60000 65536"/>
                <a:gd name="T20" fmla="*/ 0 60000 65536"/>
                <a:gd name="T21" fmla="*/ 0 60000 65536"/>
                <a:gd name="T22" fmla="*/ 0 60000 65536"/>
                <a:gd name="T23" fmla="*/ 0 60000 65536"/>
                <a:gd name="T24" fmla="*/ 0 w 5740"/>
                <a:gd name="T25" fmla="*/ 0 h 3273"/>
                <a:gd name="T26" fmla="*/ 5740 w 5740"/>
                <a:gd name="T27" fmla="*/ 3273 h 32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40" h="3273">
                  <a:moveTo>
                    <a:pt x="3193" y="1816"/>
                  </a:moveTo>
                  <a:lnTo>
                    <a:pt x="0" y="0"/>
                  </a:lnTo>
                  <a:lnTo>
                    <a:pt x="0" y="522"/>
                  </a:lnTo>
                  <a:lnTo>
                    <a:pt x="3037" y="1978"/>
                  </a:lnTo>
                  <a:lnTo>
                    <a:pt x="5740" y="3273"/>
                  </a:lnTo>
                  <a:lnTo>
                    <a:pt x="5740" y="3267"/>
                  </a:lnTo>
                  <a:lnTo>
                    <a:pt x="3193" y="1816"/>
                  </a:lnTo>
                  <a:close/>
                </a:path>
              </a:pathLst>
            </a:custGeom>
            <a:gradFill rotWithShape="0">
              <a:gsLst>
                <a:gs pos="0">
                  <a:srgbClr val="000051"/>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28" name="Freeform 4">
              <a:extLst>
                <a:ext uri="{FF2B5EF4-FFF2-40B4-BE49-F238E27FC236}">
                  <a16:creationId xmlns:a16="http://schemas.microsoft.com/office/drawing/2014/main" id="{EFE9BA78-E5D6-81B8-B9CE-DED3A62B7F1D}"/>
                </a:ext>
              </a:extLst>
            </p:cNvPr>
            <p:cNvSpPr>
              <a:spLocks noChangeArrowheads="1"/>
            </p:cNvSpPr>
            <p:nvPr/>
          </p:nvSpPr>
          <p:spPr bwMode="auto">
            <a:xfrm>
              <a:off x="149" y="0"/>
              <a:ext cx="5609" cy="3243"/>
            </a:xfrm>
            <a:custGeom>
              <a:avLst/>
              <a:gdLst>
                <a:gd name="T0" fmla="*/ 3163 w 5591"/>
                <a:gd name="T1" fmla="*/ 1714 h 3243"/>
                <a:gd name="T2" fmla="*/ 431 w 5591"/>
                <a:gd name="T3" fmla="*/ 0 h 3243"/>
                <a:gd name="T4" fmla="*/ 0 w 5591"/>
                <a:gd name="T5" fmla="*/ 0 h 3243"/>
                <a:gd name="T6" fmla="*/ 3086 w 5591"/>
                <a:gd name="T7" fmla="*/ 1786 h 3243"/>
                <a:gd name="T8" fmla="*/ 5591 w 5591"/>
                <a:gd name="T9" fmla="*/ 3243 h 3243"/>
                <a:gd name="T10" fmla="*/ 5591 w 5591"/>
                <a:gd name="T11" fmla="*/ 3237 h 3243"/>
                <a:gd name="T12" fmla="*/ 3163 w 5591"/>
                <a:gd name="T13" fmla="*/ 1714 h 3243"/>
                <a:gd name="T14" fmla="*/ 3163 w 5591"/>
                <a:gd name="T15" fmla="*/ 1714 h 3243"/>
                <a:gd name="T16" fmla="*/ 0 60000 65536"/>
                <a:gd name="T17" fmla="*/ 0 60000 65536"/>
                <a:gd name="T18" fmla="*/ 0 60000 65536"/>
                <a:gd name="T19" fmla="*/ 0 60000 65536"/>
                <a:gd name="T20" fmla="*/ 0 60000 65536"/>
                <a:gd name="T21" fmla="*/ 0 60000 65536"/>
                <a:gd name="T22" fmla="*/ 0 60000 65536"/>
                <a:gd name="T23" fmla="*/ 0 60000 65536"/>
                <a:gd name="T24" fmla="*/ 0 w 5591"/>
                <a:gd name="T25" fmla="*/ 0 h 3243"/>
                <a:gd name="T26" fmla="*/ 5591 w 5591"/>
                <a:gd name="T27" fmla="*/ 3243 h 32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91" h="3243">
                  <a:moveTo>
                    <a:pt x="3163" y="1714"/>
                  </a:moveTo>
                  <a:lnTo>
                    <a:pt x="431" y="0"/>
                  </a:lnTo>
                  <a:lnTo>
                    <a:pt x="0" y="0"/>
                  </a:lnTo>
                  <a:lnTo>
                    <a:pt x="3086" y="1786"/>
                  </a:lnTo>
                  <a:lnTo>
                    <a:pt x="5591" y="3243"/>
                  </a:lnTo>
                  <a:lnTo>
                    <a:pt x="5591" y="3237"/>
                  </a:lnTo>
                  <a:lnTo>
                    <a:pt x="3163" y="1714"/>
                  </a:lnTo>
                  <a:close/>
                </a:path>
              </a:pathLst>
            </a:custGeom>
            <a:gradFill rotWithShape="0">
              <a:gsLst>
                <a:gs pos="0">
                  <a:srgbClr val="00005D"/>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29" name="Freeform 5">
              <a:extLst>
                <a:ext uri="{FF2B5EF4-FFF2-40B4-BE49-F238E27FC236}">
                  <a16:creationId xmlns:a16="http://schemas.microsoft.com/office/drawing/2014/main" id="{6C0F656C-EF2D-F451-BE70-AA125F7B3669}"/>
                </a:ext>
              </a:extLst>
            </p:cNvPr>
            <p:cNvSpPr>
              <a:spLocks noChangeArrowheads="1"/>
            </p:cNvSpPr>
            <p:nvPr/>
          </p:nvSpPr>
          <p:spPr bwMode="auto">
            <a:xfrm>
              <a:off x="0" y="3433"/>
              <a:ext cx="4038" cy="191"/>
            </a:xfrm>
            <a:custGeom>
              <a:avLst/>
              <a:gdLst>
                <a:gd name="T0" fmla="*/ 0 w 4042"/>
                <a:gd name="T1" fmla="*/ 156 h 192"/>
                <a:gd name="T2" fmla="*/ 4042 w 4042"/>
                <a:gd name="T3" fmla="*/ 192 h 192"/>
                <a:gd name="T4" fmla="*/ 4042 w 4042"/>
                <a:gd name="T5" fmla="*/ 144 h 192"/>
                <a:gd name="T6" fmla="*/ 0 w 4042"/>
                <a:gd name="T7" fmla="*/ 0 h 192"/>
                <a:gd name="T8" fmla="*/ 0 w 4042"/>
                <a:gd name="T9" fmla="*/ 156 h 192"/>
                <a:gd name="T10" fmla="*/ 0 w 4042"/>
                <a:gd name="T11" fmla="*/ 156 h 192"/>
                <a:gd name="T12" fmla="*/ 0 60000 65536"/>
                <a:gd name="T13" fmla="*/ 0 60000 65536"/>
                <a:gd name="T14" fmla="*/ 0 60000 65536"/>
                <a:gd name="T15" fmla="*/ 0 60000 65536"/>
                <a:gd name="T16" fmla="*/ 0 60000 65536"/>
                <a:gd name="T17" fmla="*/ 0 60000 65536"/>
                <a:gd name="T18" fmla="*/ 0 w 4042"/>
                <a:gd name="T19" fmla="*/ 0 h 192"/>
                <a:gd name="T20" fmla="*/ 4042 w 404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4042" h="192">
                  <a:moveTo>
                    <a:pt x="0" y="156"/>
                  </a:moveTo>
                  <a:lnTo>
                    <a:pt x="4042" y="192"/>
                  </a:lnTo>
                  <a:lnTo>
                    <a:pt x="4042" y="144"/>
                  </a:lnTo>
                  <a:lnTo>
                    <a:pt x="0" y="0"/>
                  </a:lnTo>
                  <a:lnTo>
                    <a:pt x="0" y="156"/>
                  </a:lnTo>
                  <a:close/>
                </a:path>
              </a:pathLst>
            </a:custGeom>
            <a:gradFill rotWithShape="0">
              <a:gsLst>
                <a:gs pos="0">
                  <a:srgbClr val="000061"/>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30" name="Freeform 6">
              <a:extLst>
                <a:ext uri="{FF2B5EF4-FFF2-40B4-BE49-F238E27FC236}">
                  <a16:creationId xmlns:a16="http://schemas.microsoft.com/office/drawing/2014/main" id="{4D97D4DD-6398-8B41-30C1-814068218261}"/>
                </a:ext>
              </a:extLst>
            </p:cNvPr>
            <p:cNvSpPr>
              <a:spLocks noChangeArrowheads="1"/>
            </p:cNvSpPr>
            <p:nvPr/>
          </p:nvSpPr>
          <p:spPr bwMode="auto">
            <a:xfrm>
              <a:off x="4038" y="3577"/>
              <a:ext cx="1720" cy="65"/>
            </a:xfrm>
            <a:custGeom>
              <a:avLst/>
              <a:gdLst>
                <a:gd name="T0" fmla="*/ 1722 w 1722"/>
                <a:gd name="T1" fmla="*/ 66 h 66"/>
                <a:gd name="T2" fmla="*/ 1722 w 1722"/>
                <a:gd name="T3" fmla="*/ 60 h 66"/>
                <a:gd name="T4" fmla="*/ 0 w 1722"/>
                <a:gd name="T5" fmla="*/ 0 h 66"/>
                <a:gd name="T6" fmla="*/ 0 w 1722"/>
                <a:gd name="T7" fmla="*/ 48 h 66"/>
                <a:gd name="T8" fmla="*/ 1722 w 1722"/>
                <a:gd name="T9" fmla="*/ 66 h 66"/>
                <a:gd name="T10" fmla="*/ 1722 w 1722"/>
                <a:gd name="T11" fmla="*/ 66 h 66"/>
                <a:gd name="T12" fmla="*/ 0 60000 65536"/>
                <a:gd name="T13" fmla="*/ 0 60000 65536"/>
                <a:gd name="T14" fmla="*/ 0 60000 65536"/>
                <a:gd name="T15" fmla="*/ 0 60000 65536"/>
                <a:gd name="T16" fmla="*/ 0 60000 65536"/>
                <a:gd name="T17" fmla="*/ 0 60000 65536"/>
                <a:gd name="T18" fmla="*/ 0 w 1722"/>
                <a:gd name="T19" fmla="*/ 0 h 66"/>
                <a:gd name="T20" fmla="*/ 1722 w 1722"/>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31" name="Freeform 7">
              <a:extLst>
                <a:ext uri="{FF2B5EF4-FFF2-40B4-BE49-F238E27FC236}">
                  <a16:creationId xmlns:a16="http://schemas.microsoft.com/office/drawing/2014/main" id="{51AC2B0F-9329-3332-2F0E-69B9FF3AE0F7}"/>
                </a:ext>
              </a:extLst>
            </p:cNvPr>
            <p:cNvSpPr>
              <a:spLocks noChangeArrowheads="1"/>
            </p:cNvSpPr>
            <p:nvPr/>
          </p:nvSpPr>
          <p:spPr bwMode="auto">
            <a:xfrm>
              <a:off x="0" y="3726"/>
              <a:ext cx="4784" cy="329"/>
            </a:xfrm>
            <a:custGeom>
              <a:avLst/>
              <a:gdLst>
                <a:gd name="T0" fmla="*/ 0 w 4789"/>
                <a:gd name="T1" fmla="*/ 329 h 329"/>
                <a:gd name="T2" fmla="*/ 4789 w 4789"/>
                <a:gd name="T3" fmla="*/ 77 h 329"/>
                <a:gd name="T4" fmla="*/ 4789 w 4789"/>
                <a:gd name="T5" fmla="*/ 0 h 329"/>
                <a:gd name="T6" fmla="*/ 0 w 4789"/>
                <a:gd name="T7" fmla="*/ 107 h 329"/>
                <a:gd name="T8" fmla="*/ 0 w 4789"/>
                <a:gd name="T9" fmla="*/ 329 h 329"/>
                <a:gd name="T10" fmla="*/ 0 w 4789"/>
                <a:gd name="T11" fmla="*/ 329 h 329"/>
                <a:gd name="T12" fmla="*/ 0 60000 65536"/>
                <a:gd name="T13" fmla="*/ 0 60000 65536"/>
                <a:gd name="T14" fmla="*/ 0 60000 65536"/>
                <a:gd name="T15" fmla="*/ 0 60000 65536"/>
                <a:gd name="T16" fmla="*/ 0 60000 65536"/>
                <a:gd name="T17" fmla="*/ 0 60000 65536"/>
                <a:gd name="T18" fmla="*/ 0 w 4789"/>
                <a:gd name="T19" fmla="*/ 0 h 329"/>
                <a:gd name="T20" fmla="*/ 4789 w 4789"/>
                <a:gd name="T21" fmla="*/ 329 h 329"/>
              </a:gdLst>
              <a:ahLst/>
              <a:cxnLst>
                <a:cxn ang="T12">
                  <a:pos x="T0" y="T1"/>
                </a:cxn>
                <a:cxn ang="T13">
                  <a:pos x="T2" y="T3"/>
                </a:cxn>
                <a:cxn ang="T14">
                  <a:pos x="T4" y="T5"/>
                </a:cxn>
                <a:cxn ang="T15">
                  <a:pos x="T6" y="T7"/>
                </a:cxn>
                <a:cxn ang="T16">
                  <a:pos x="T8" y="T9"/>
                </a:cxn>
                <a:cxn ang="T17">
                  <a:pos x="T10" y="T11"/>
                </a:cxn>
              </a:cxnLst>
              <a:rect l="T18" t="T19" r="T20" b="T21"/>
              <a:pathLst>
                <a:path w="4789" h="329">
                  <a:moveTo>
                    <a:pt x="0" y="329"/>
                  </a:moveTo>
                  <a:lnTo>
                    <a:pt x="4789" y="77"/>
                  </a:lnTo>
                  <a:lnTo>
                    <a:pt x="4789" y="0"/>
                  </a:lnTo>
                  <a:lnTo>
                    <a:pt x="0" y="107"/>
                  </a:lnTo>
                  <a:lnTo>
                    <a:pt x="0" y="329"/>
                  </a:lnTo>
                  <a:close/>
                </a:path>
              </a:pathLst>
            </a:custGeom>
            <a:gradFill rotWithShape="0">
              <a:gsLst>
                <a:gs pos="0">
                  <a:srgbClr val="00007D"/>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32" name="Freeform 8">
              <a:extLst>
                <a:ext uri="{FF2B5EF4-FFF2-40B4-BE49-F238E27FC236}">
                  <a16:creationId xmlns:a16="http://schemas.microsoft.com/office/drawing/2014/main" id="{712F49E4-AF72-8F9F-3CD1-9AEF8FCB6682}"/>
                </a:ext>
              </a:extLst>
            </p:cNvPr>
            <p:cNvSpPr>
              <a:spLocks noChangeArrowheads="1"/>
            </p:cNvSpPr>
            <p:nvPr/>
          </p:nvSpPr>
          <p:spPr bwMode="auto">
            <a:xfrm>
              <a:off x="4784" y="3702"/>
              <a:ext cx="974" cy="101"/>
            </a:xfrm>
            <a:custGeom>
              <a:avLst/>
              <a:gdLst>
                <a:gd name="T0" fmla="*/ 975 w 975"/>
                <a:gd name="T1" fmla="*/ 48 h 101"/>
                <a:gd name="T2" fmla="*/ 975 w 975"/>
                <a:gd name="T3" fmla="*/ 0 h 101"/>
                <a:gd name="T4" fmla="*/ 0 w 975"/>
                <a:gd name="T5" fmla="*/ 24 h 101"/>
                <a:gd name="T6" fmla="*/ 0 w 975"/>
                <a:gd name="T7" fmla="*/ 101 h 101"/>
                <a:gd name="T8" fmla="*/ 975 w 975"/>
                <a:gd name="T9" fmla="*/ 48 h 101"/>
                <a:gd name="T10" fmla="*/ 975 w 975"/>
                <a:gd name="T11" fmla="*/ 48 h 101"/>
                <a:gd name="T12" fmla="*/ 0 60000 65536"/>
                <a:gd name="T13" fmla="*/ 0 60000 65536"/>
                <a:gd name="T14" fmla="*/ 0 60000 65536"/>
                <a:gd name="T15" fmla="*/ 0 60000 65536"/>
                <a:gd name="T16" fmla="*/ 0 60000 65536"/>
                <a:gd name="T17" fmla="*/ 0 60000 65536"/>
                <a:gd name="T18" fmla="*/ 0 w 975"/>
                <a:gd name="T19" fmla="*/ 0 h 101"/>
                <a:gd name="T20" fmla="*/ 975 w 975"/>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33" name="Freeform 9">
              <a:extLst>
                <a:ext uri="{FF2B5EF4-FFF2-40B4-BE49-F238E27FC236}">
                  <a16:creationId xmlns:a16="http://schemas.microsoft.com/office/drawing/2014/main" id="{69C655C6-AE17-D181-9FD3-3118CC809126}"/>
                </a:ext>
              </a:extLst>
            </p:cNvPr>
            <p:cNvSpPr>
              <a:spLocks noChangeArrowheads="1"/>
            </p:cNvSpPr>
            <p:nvPr/>
          </p:nvSpPr>
          <p:spPr bwMode="auto">
            <a:xfrm>
              <a:off x="3619" y="3815"/>
              <a:ext cx="2139" cy="198"/>
            </a:xfrm>
            <a:custGeom>
              <a:avLst/>
              <a:gdLst>
                <a:gd name="T0" fmla="*/ 2141 w 2141"/>
                <a:gd name="T1" fmla="*/ 0 h 198"/>
                <a:gd name="T2" fmla="*/ 0 w 2141"/>
                <a:gd name="T3" fmla="*/ 156 h 198"/>
                <a:gd name="T4" fmla="*/ 0 w 2141"/>
                <a:gd name="T5" fmla="*/ 198 h 198"/>
                <a:gd name="T6" fmla="*/ 2141 w 2141"/>
                <a:gd name="T7" fmla="*/ 0 h 198"/>
                <a:gd name="T8" fmla="*/ 2141 w 2141"/>
                <a:gd name="T9" fmla="*/ 0 h 198"/>
                <a:gd name="T10" fmla="*/ 0 60000 65536"/>
                <a:gd name="T11" fmla="*/ 0 60000 65536"/>
                <a:gd name="T12" fmla="*/ 0 60000 65536"/>
                <a:gd name="T13" fmla="*/ 0 60000 65536"/>
                <a:gd name="T14" fmla="*/ 0 60000 65536"/>
                <a:gd name="T15" fmla="*/ 0 w 2141"/>
                <a:gd name="T16" fmla="*/ 0 h 198"/>
                <a:gd name="T17" fmla="*/ 2141 w 2141"/>
                <a:gd name="T18" fmla="*/ 198 h 198"/>
              </a:gdLst>
              <a:ahLst/>
              <a:cxnLst>
                <a:cxn ang="T10">
                  <a:pos x="T0" y="T1"/>
                </a:cxn>
                <a:cxn ang="T11">
                  <a:pos x="T2" y="T3"/>
                </a:cxn>
                <a:cxn ang="T12">
                  <a:pos x="T4" y="T5"/>
                </a:cxn>
                <a:cxn ang="T13">
                  <a:pos x="T6" y="T7"/>
                </a:cxn>
                <a:cxn ang="T14">
                  <a:pos x="T8" y="T9"/>
                </a:cxn>
              </a:cxnLst>
              <a:rect l="T15" t="T16" r="T17" b="T18"/>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34" name="Freeform 10">
              <a:extLst>
                <a:ext uri="{FF2B5EF4-FFF2-40B4-BE49-F238E27FC236}">
                  <a16:creationId xmlns:a16="http://schemas.microsoft.com/office/drawing/2014/main" id="{021DCAD7-9E0D-9814-63DE-6ACAE9CEF9DF}"/>
                </a:ext>
              </a:extLst>
            </p:cNvPr>
            <p:cNvSpPr>
              <a:spLocks noChangeArrowheads="1"/>
            </p:cNvSpPr>
            <p:nvPr/>
          </p:nvSpPr>
          <p:spPr bwMode="auto">
            <a:xfrm>
              <a:off x="0" y="3971"/>
              <a:ext cx="3619" cy="348"/>
            </a:xfrm>
            <a:custGeom>
              <a:avLst/>
              <a:gdLst>
                <a:gd name="T0" fmla="*/ 0 w 3623"/>
                <a:gd name="T1" fmla="*/ 348 h 348"/>
                <a:gd name="T2" fmla="*/ 311 w 3623"/>
                <a:gd name="T3" fmla="*/ 348 h 348"/>
                <a:gd name="T4" fmla="*/ 3623 w 3623"/>
                <a:gd name="T5" fmla="*/ 42 h 348"/>
                <a:gd name="T6" fmla="*/ 3623 w 3623"/>
                <a:gd name="T7" fmla="*/ 0 h 348"/>
                <a:gd name="T8" fmla="*/ 0 w 3623"/>
                <a:gd name="T9" fmla="*/ 264 h 348"/>
                <a:gd name="T10" fmla="*/ 0 w 3623"/>
                <a:gd name="T11" fmla="*/ 348 h 348"/>
                <a:gd name="T12" fmla="*/ 0 w 3623"/>
                <a:gd name="T13" fmla="*/ 348 h 348"/>
                <a:gd name="T14" fmla="*/ 0 60000 65536"/>
                <a:gd name="T15" fmla="*/ 0 60000 65536"/>
                <a:gd name="T16" fmla="*/ 0 60000 65536"/>
                <a:gd name="T17" fmla="*/ 0 60000 65536"/>
                <a:gd name="T18" fmla="*/ 0 60000 65536"/>
                <a:gd name="T19" fmla="*/ 0 60000 65536"/>
                <a:gd name="T20" fmla="*/ 0 60000 65536"/>
                <a:gd name="T21" fmla="*/ 0 w 3623"/>
                <a:gd name="T22" fmla="*/ 0 h 348"/>
                <a:gd name="T23" fmla="*/ 3623 w 3623"/>
                <a:gd name="T24" fmla="*/ 348 h 3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23" h="348">
                  <a:moveTo>
                    <a:pt x="0" y="348"/>
                  </a:moveTo>
                  <a:lnTo>
                    <a:pt x="311" y="348"/>
                  </a:lnTo>
                  <a:lnTo>
                    <a:pt x="3623" y="42"/>
                  </a:lnTo>
                  <a:lnTo>
                    <a:pt x="3623" y="0"/>
                  </a:lnTo>
                  <a:lnTo>
                    <a:pt x="0" y="264"/>
                  </a:lnTo>
                  <a:lnTo>
                    <a:pt x="0" y="348"/>
                  </a:lnTo>
                  <a:close/>
                </a:path>
              </a:pathLst>
            </a:custGeom>
            <a:gradFill rotWithShape="0">
              <a:gsLst>
                <a:gs pos="0">
                  <a:srgbClr val="00006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35" name="Freeform 11">
              <a:extLst>
                <a:ext uri="{FF2B5EF4-FFF2-40B4-BE49-F238E27FC236}">
                  <a16:creationId xmlns:a16="http://schemas.microsoft.com/office/drawing/2014/main" id="{A865361B-976F-7F47-A867-FC8B7582E643}"/>
                </a:ext>
              </a:extLst>
            </p:cNvPr>
            <p:cNvSpPr>
              <a:spLocks noChangeArrowheads="1"/>
            </p:cNvSpPr>
            <p:nvPr/>
          </p:nvSpPr>
          <p:spPr bwMode="auto">
            <a:xfrm>
              <a:off x="2097" y="4043"/>
              <a:ext cx="2514" cy="276"/>
            </a:xfrm>
            <a:custGeom>
              <a:avLst/>
              <a:gdLst>
                <a:gd name="T0" fmla="*/ 2182 w 2517"/>
                <a:gd name="T1" fmla="*/ 276 h 276"/>
                <a:gd name="T2" fmla="*/ 2517 w 2517"/>
                <a:gd name="T3" fmla="*/ 204 h 276"/>
                <a:gd name="T4" fmla="*/ 2260 w 2517"/>
                <a:gd name="T5" fmla="*/ 0 h 276"/>
                <a:gd name="T6" fmla="*/ 0 w 2517"/>
                <a:gd name="T7" fmla="*/ 276 h 276"/>
                <a:gd name="T8" fmla="*/ 2182 w 2517"/>
                <a:gd name="T9" fmla="*/ 276 h 276"/>
                <a:gd name="T10" fmla="*/ 2182 w 2517"/>
                <a:gd name="T11" fmla="*/ 276 h 276"/>
                <a:gd name="T12" fmla="*/ 0 60000 65536"/>
                <a:gd name="T13" fmla="*/ 0 60000 65536"/>
                <a:gd name="T14" fmla="*/ 0 60000 65536"/>
                <a:gd name="T15" fmla="*/ 0 60000 65536"/>
                <a:gd name="T16" fmla="*/ 0 60000 65536"/>
                <a:gd name="T17" fmla="*/ 0 60000 65536"/>
                <a:gd name="T18" fmla="*/ 0 w 2517"/>
                <a:gd name="T19" fmla="*/ 0 h 276"/>
                <a:gd name="T20" fmla="*/ 2517 w 2517"/>
                <a:gd name="T21" fmla="*/ 276 h 276"/>
              </a:gdLst>
              <a:ahLst/>
              <a:cxnLst>
                <a:cxn ang="T12">
                  <a:pos x="T0" y="T1"/>
                </a:cxn>
                <a:cxn ang="T13">
                  <a:pos x="T2" y="T3"/>
                </a:cxn>
                <a:cxn ang="T14">
                  <a:pos x="T4" y="T5"/>
                </a:cxn>
                <a:cxn ang="T15">
                  <a:pos x="T6" y="T7"/>
                </a:cxn>
                <a:cxn ang="T16">
                  <a:pos x="T8" y="T9"/>
                </a:cxn>
                <a:cxn ang="T17">
                  <a:pos x="T10" y="T11"/>
                </a:cxn>
              </a:cxnLst>
              <a:rect l="T18" t="T19" r="T20" b="T21"/>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36" name="Freeform 12">
              <a:extLst>
                <a:ext uri="{FF2B5EF4-FFF2-40B4-BE49-F238E27FC236}">
                  <a16:creationId xmlns:a16="http://schemas.microsoft.com/office/drawing/2014/main" id="{BE9BFEF7-BEE3-C51F-72EF-9135FCC6A06F}"/>
                </a:ext>
              </a:extLst>
            </p:cNvPr>
            <p:cNvSpPr>
              <a:spLocks noChangeArrowheads="1"/>
            </p:cNvSpPr>
            <p:nvPr/>
          </p:nvSpPr>
          <p:spPr bwMode="auto">
            <a:xfrm>
              <a:off x="4354" y="3869"/>
              <a:ext cx="1404" cy="378"/>
            </a:xfrm>
            <a:custGeom>
              <a:avLst/>
              <a:gdLst>
                <a:gd name="T0" fmla="*/ 1405 w 1405"/>
                <a:gd name="T1" fmla="*/ 126 h 378"/>
                <a:gd name="T2" fmla="*/ 1405 w 1405"/>
                <a:gd name="T3" fmla="*/ 0 h 378"/>
                <a:gd name="T4" fmla="*/ 0 w 1405"/>
                <a:gd name="T5" fmla="*/ 174 h 378"/>
                <a:gd name="T6" fmla="*/ 257 w 1405"/>
                <a:gd name="T7" fmla="*/ 378 h 378"/>
                <a:gd name="T8" fmla="*/ 1405 w 1405"/>
                <a:gd name="T9" fmla="*/ 126 h 378"/>
                <a:gd name="T10" fmla="*/ 1405 w 1405"/>
                <a:gd name="T11" fmla="*/ 126 h 378"/>
                <a:gd name="T12" fmla="*/ 0 60000 65536"/>
                <a:gd name="T13" fmla="*/ 0 60000 65536"/>
                <a:gd name="T14" fmla="*/ 0 60000 65536"/>
                <a:gd name="T15" fmla="*/ 0 60000 65536"/>
                <a:gd name="T16" fmla="*/ 0 60000 65536"/>
                <a:gd name="T17" fmla="*/ 0 60000 65536"/>
                <a:gd name="T18" fmla="*/ 0 w 1405"/>
                <a:gd name="T19" fmla="*/ 0 h 378"/>
                <a:gd name="T20" fmla="*/ 1405 w 1405"/>
                <a:gd name="T21" fmla="*/ 378 h 378"/>
              </a:gdLst>
              <a:ahLst/>
              <a:cxnLst>
                <a:cxn ang="T12">
                  <a:pos x="T0" y="T1"/>
                </a:cxn>
                <a:cxn ang="T13">
                  <a:pos x="T2" y="T3"/>
                </a:cxn>
                <a:cxn ang="T14">
                  <a:pos x="T4" y="T5"/>
                </a:cxn>
                <a:cxn ang="T15">
                  <a:pos x="T6" y="T7"/>
                </a:cxn>
                <a:cxn ang="T16">
                  <a:pos x="T8" y="T9"/>
                </a:cxn>
                <a:cxn ang="T17">
                  <a:pos x="T10" y="T11"/>
                </a:cxn>
              </a:cxnLst>
              <a:rect l="T18" t="T19" r="T20" b="T21"/>
              <a:pathLst>
                <a:path w="1405" h="378">
                  <a:moveTo>
                    <a:pt x="1405" y="126"/>
                  </a:moveTo>
                  <a:lnTo>
                    <a:pt x="1405" y="0"/>
                  </a:lnTo>
                  <a:lnTo>
                    <a:pt x="0" y="174"/>
                  </a:lnTo>
                  <a:lnTo>
                    <a:pt x="257" y="378"/>
                  </a:lnTo>
                  <a:lnTo>
                    <a:pt x="1405" y="126"/>
                  </a:lnTo>
                  <a:close/>
                </a:path>
              </a:pathLst>
            </a:custGeom>
            <a:gradFill rotWithShape="0">
              <a:gsLst>
                <a:gs pos="0">
                  <a:schemeClr val="bg1"/>
                </a:gs>
                <a:gs pos="100000">
                  <a:srgbClr val="08089C"/>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37" name="Freeform 13">
              <a:extLst>
                <a:ext uri="{FF2B5EF4-FFF2-40B4-BE49-F238E27FC236}">
                  <a16:creationId xmlns:a16="http://schemas.microsoft.com/office/drawing/2014/main" id="{52B728F9-7E46-3C37-C6CE-B20A05D6B6B5}"/>
                </a:ext>
              </a:extLst>
            </p:cNvPr>
            <p:cNvSpPr>
              <a:spLocks noChangeArrowheads="1"/>
            </p:cNvSpPr>
            <p:nvPr/>
          </p:nvSpPr>
          <p:spPr bwMode="auto">
            <a:xfrm>
              <a:off x="5030" y="3151"/>
              <a:ext cx="728" cy="240"/>
            </a:xfrm>
            <a:custGeom>
              <a:avLst/>
              <a:gdLst>
                <a:gd name="T0" fmla="*/ 729 w 729"/>
                <a:gd name="T1" fmla="*/ 240 h 240"/>
                <a:gd name="T2" fmla="*/ 0 w 729"/>
                <a:gd name="T3" fmla="*/ 0 h 240"/>
                <a:gd name="T4" fmla="*/ 0 w 729"/>
                <a:gd name="T5" fmla="*/ 6 h 240"/>
                <a:gd name="T6" fmla="*/ 729 w 729"/>
                <a:gd name="T7" fmla="*/ 240 h 240"/>
                <a:gd name="T8" fmla="*/ 729 w 729"/>
                <a:gd name="T9" fmla="*/ 240 h 240"/>
                <a:gd name="T10" fmla="*/ 0 60000 65536"/>
                <a:gd name="T11" fmla="*/ 0 60000 65536"/>
                <a:gd name="T12" fmla="*/ 0 60000 65536"/>
                <a:gd name="T13" fmla="*/ 0 60000 65536"/>
                <a:gd name="T14" fmla="*/ 0 60000 65536"/>
                <a:gd name="T15" fmla="*/ 0 w 729"/>
                <a:gd name="T16" fmla="*/ 0 h 240"/>
                <a:gd name="T17" fmla="*/ 729 w 729"/>
                <a:gd name="T18" fmla="*/ 240 h 240"/>
              </a:gdLst>
              <a:ahLst/>
              <a:cxnLst>
                <a:cxn ang="T10">
                  <a:pos x="T0" y="T1"/>
                </a:cxn>
                <a:cxn ang="T11">
                  <a:pos x="T2" y="T3"/>
                </a:cxn>
                <a:cxn ang="T12">
                  <a:pos x="T4" y="T5"/>
                </a:cxn>
                <a:cxn ang="T13">
                  <a:pos x="T6" y="T7"/>
                </a:cxn>
                <a:cxn ang="T14">
                  <a:pos x="T8" y="T9"/>
                </a:cxn>
              </a:cxnLst>
              <a:rect l="T15" t="T16" r="T17" b="T18"/>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38" name="Freeform 14">
              <a:extLst>
                <a:ext uri="{FF2B5EF4-FFF2-40B4-BE49-F238E27FC236}">
                  <a16:creationId xmlns:a16="http://schemas.microsoft.com/office/drawing/2014/main" id="{8A185588-30C3-9BF2-E53B-715D4ED61134}"/>
                </a:ext>
              </a:extLst>
            </p:cNvPr>
            <p:cNvSpPr>
              <a:spLocks noChangeArrowheads="1"/>
            </p:cNvSpPr>
            <p:nvPr/>
          </p:nvSpPr>
          <p:spPr bwMode="auto">
            <a:xfrm>
              <a:off x="0" y="1486"/>
              <a:ext cx="5030" cy="1671"/>
            </a:xfrm>
            <a:custGeom>
              <a:avLst/>
              <a:gdLst>
                <a:gd name="T0" fmla="*/ 0 w 5035"/>
                <a:gd name="T1" fmla="*/ 72 h 1672"/>
                <a:gd name="T2" fmla="*/ 5035 w 5035"/>
                <a:gd name="T3" fmla="*/ 1672 h 1672"/>
                <a:gd name="T4" fmla="*/ 5035 w 5035"/>
                <a:gd name="T5" fmla="*/ 1666 h 1672"/>
                <a:gd name="T6" fmla="*/ 0 w 5035"/>
                <a:gd name="T7" fmla="*/ 0 h 1672"/>
                <a:gd name="T8" fmla="*/ 0 w 5035"/>
                <a:gd name="T9" fmla="*/ 72 h 1672"/>
                <a:gd name="T10" fmla="*/ 0 w 5035"/>
                <a:gd name="T11" fmla="*/ 72 h 1672"/>
                <a:gd name="T12" fmla="*/ 0 60000 65536"/>
                <a:gd name="T13" fmla="*/ 0 60000 65536"/>
                <a:gd name="T14" fmla="*/ 0 60000 65536"/>
                <a:gd name="T15" fmla="*/ 0 60000 65536"/>
                <a:gd name="T16" fmla="*/ 0 60000 65536"/>
                <a:gd name="T17" fmla="*/ 0 60000 65536"/>
                <a:gd name="T18" fmla="*/ 0 w 5035"/>
                <a:gd name="T19" fmla="*/ 0 h 1672"/>
                <a:gd name="T20" fmla="*/ 5035 w 5035"/>
                <a:gd name="T21" fmla="*/ 1672 h 1672"/>
              </a:gdLst>
              <a:ahLst/>
              <a:cxnLst>
                <a:cxn ang="T12">
                  <a:pos x="T0" y="T1"/>
                </a:cxn>
                <a:cxn ang="T13">
                  <a:pos x="T2" y="T3"/>
                </a:cxn>
                <a:cxn ang="T14">
                  <a:pos x="T4" y="T5"/>
                </a:cxn>
                <a:cxn ang="T15">
                  <a:pos x="T6" y="T7"/>
                </a:cxn>
                <a:cxn ang="T16">
                  <a:pos x="T8" y="T9"/>
                </a:cxn>
                <a:cxn ang="T17">
                  <a:pos x="T10" y="T11"/>
                </a:cxn>
              </a:cxnLst>
              <a:rect l="T18" t="T19" r="T20" b="T21"/>
              <a:pathLst>
                <a:path w="5035" h="1672">
                  <a:moveTo>
                    <a:pt x="0" y="72"/>
                  </a:moveTo>
                  <a:lnTo>
                    <a:pt x="5035" y="1672"/>
                  </a:lnTo>
                  <a:lnTo>
                    <a:pt x="5035" y="1666"/>
                  </a:lnTo>
                  <a:lnTo>
                    <a:pt x="0" y="0"/>
                  </a:lnTo>
                  <a:lnTo>
                    <a:pt x="0" y="72"/>
                  </a:lnTo>
                  <a:close/>
                </a:path>
              </a:pathLst>
            </a:custGeom>
            <a:gradFill rotWithShape="0">
              <a:gsLst>
                <a:gs pos="0">
                  <a:srgbClr val="000053"/>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39" name="Freeform 15">
              <a:extLst>
                <a:ext uri="{FF2B5EF4-FFF2-40B4-BE49-F238E27FC236}">
                  <a16:creationId xmlns:a16="http://schemas.microsoft.com/office/drawing/2014/main" id="{AB0F4FAC-E9A3-C0D1-684A-45A0CB9A67BB}"/>
                </a:ext>
              </a:extLst>
            </p:cNvPr>
            <p:cNvSpPr>
              <a:spLocks noChangeArrowheads="1"/>
            </p:cNvSpPr>
            <p:nvPr/>
          </p:nvSpPr>
          <p:spPr bwMode="auto">
            <a:xfrm>
              <a:off x="5030" y="3049"/>
              <a:ext cx="728" cy="318"/>
            </a:xfrm>
            <a:custGeom>
              <a:avLst/>
              <a:gdLst>
                <a:gd name="T0" fmla="*/ 729 w 729"/>
                <a:gd name="T1" fmla="*/ 318 h 318"/>
                <a:gd name="T2" fmla="*/ 729 w 729"/>
                <a:gd name="T3" fmla="*/ 312 h 318"/>
                <a:gd name="T4" fmla="*/ 0 w 729"/>
                <a:gd name="T5" fmla="*/ 0 h 318"/>
                <a:gd name="T6" fmla="*/ 0 w 729"/>
                <a:gd name="T7" fmla="*/ 54 h 318"/>
                <a:gd name="T8" fmla="*/ 729 w 729"/>
                <a:gd name="T9" fmla="*/ 318 h 318"/>
                <a:gd name="T10" fmla="*/ 729 w 729"/>
                <a:gd name="T11" fmla="*/ 318 h 318"/>
                <a:gd name="T12" fmla="*/ 0 60000 65536"/>
                <a:gd name="T13" fmla="*/ 0 60000 65536"/>
                <a:gd name="T14" fmla="*/ 0 60000 65536"/>
                <a:gd name="T15" fmla="*/ 0 60000 65536"/>
                <a:gd name="T16" fmla="*/ 0 60000 65536"/>
                <a:gd name="T17" fmla="*/ 0 60000 65536"/>
                <a:gd name="T18" fmla="*/ 0 w 729"/>
                <a:gd name="T19" fmla="*/ 0 h 318"/>
                <a:gd name="T20" fmla="*/ 729 w 729"/>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40" name="Freeform 16">
              <a:extLst>
                <a:ext uri="{FF2B5EF4-FFF2-40B4-BE49-F238E27FC236}">
                  <a16:creationId xmlns:a16="http://schemas.microsoft.com/office/drawing/2014/main" id="{CDCD5527-F0BF-B928-5453-03C8EDF9E0E4}"/>
                </a:ext>
              </a:extLst>
            </p:cNvPr>
            <p:cNvSpPr>
              <a:spLocks noChangeArrowheads="1"/>
            </p:cNvSpPr>
            <p:nvPr/>
          </p:nvSpPr>
          <p:spPr bwMode="auto">
            <a:xfrm>
              <a:off x="0" y="916"/>
              <a:ext cx="5030" cy="2187"/>
            </a:xfrm>
            <a:custGeom>
              <a:avLst/>
              <a:gdLst>
                <a:gd name="T0" fmla="*/ 0 w 5035"/>
                <a:gd name="T1" fmla="*/ 396 h 2188"/>
                <a:gd name="T2" fmla="*/ 5035 w 5035"/>
                <a:gd name="T3" fmla="*/ 2188 h 2188"/>
                <a:gd name="T4" fmla="*/ 5035 w 5035"/>
                <a:gd name="T5" fmla="*/ 2134 h 2188"/>
                <a:gd name="T6" fmla="*/ 0 w 5035"/>
                <a:gd name="T7" fmla="*/ 0 h 2188"/>
                <a:gd name="T8" fmla="*/ 0 w 5035"/>
                <a:gd name="T9" fmla="*/ 396 h 2188"/>
                <a:gd name="T10" fmla="*/ 0 w 5035"/>
                <a:gd name="T11" fmla="*/ 396 h 2188"/>
                <a:gd name="T12" fmla="*/ 0 60000 65536"/>
                <a:gd name="T13" fmla="*/ 0 60000 65536"/>
                <a:gd name="T14" fmla="*/ 0 60000 65536"/>
                <a:gd name="T15" fmla="*/ 0 60000 65536"/>
                <a:gd name="T16" fmla="*/ 0 60000 65536"/>
                <a:gd name="T17" fmla="*/ 0 60000 65536"/>
                <a:gd name="T18" fmla="*/ 0 w 5035"/>
                <a:gd name="T19" fmla="*/ 0 h 2188"/>
                <a:gd name="T20" fmla="*/ 5035 w 5035"/>
                <a:gd name="T21" fmla="*/ 2188 h 2188"/>
              </a:gdLst>
              <a:ahLst/>
              <a:cxnLst>
                <a:cxn ang="T12">
                  <a:pos x="T0" y="T1"/>
                </a:cxn>
                <a:cxn ang="T13">
                  <a:pos x="T2" y="T3"/>
                </a:cxn>
                <a:cxn ang="T14">
                  <a:pos x="T4" y="T5"/>
                </a:cxn>
                <a:cxn ang="T15">
                  <a:pos x="T6" y="T7"/>
                </a:cxn>
                <a:cxn ang="T16">
                  <a:pos x="T8" y="T9"/>
                </a:cxn>
                <a:cxn ang="T17">
                  <a:pos x="T10" y="T11"/>
                </a:cxn>
              </a:cxnLst>
              <a:rect l="T18" t="T19" r="T20" b="T21"/>
              <a:pathLst>
                <a:path w="5035" h="2188">
                  <a:moveTo>
                    <a:pt x="0" y="396"/>
                  </a:moveTo>
                  <a:lnTo>
                    <a:pt x="5035" y="2188"/>
                  </a:lnTo>
                  <a:lnTo>
                    <a:pt x="5035" y="2134"/>
                  </a:lnTo>
                  <a:lnTo>
                    <a:pt x="0" y="0"/>
                  </a:lnTo>
                  <a:lnTo>
                    <a:pt x="0" y="396"/>
                  </a:lnTo>
                  <a:close/>
                </a:path>
              </a:pathLst>
            </a:custGeom>
            <a:gradFill rotWithShape="0">
              <a:gsLst>
                <a:gs pos="0">
                  <a:srgbClr val="000055"/>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41" name="Freeform 17">
              <a:extLst>
                <a:ext uri="{FF2B5EF4-FFF2-40B4-BE49-F238E27FC236}">
                  <a16:creationId xmlns:a16="http://schemas.microsoft.com/office/drawing/2014/main" id="{C206700B-E41D-FD15-5104-28399211F6AC}"/>
                </a:ext>
              </a:extLst>
            </p:cNvPr>
            <p:cNvSpPr>
              <a:spLocks noChangeArrowheads="1"/>
            </p:cNvSpPr>
            <p:nvPr/>
          </p:nvSpPr>
          <p:spPr bwMode="auto">
            <a:xfrm>
              <a:off x="2294" y="0"/>
              <a:ext cx="3159" cy="2725"/>
            </a:xfrm>
            <a:custGeom>
              <a:avLst/>
              <a:gdLst>
                <a:gd name="T0" fmla="*/ 0 w 3163"/>
                <a:gd name="T1" fmla="*/ 0 h 2727"/>
                <a:gd name="T2" fmla="*/ 3145 w 3163"/>
                <a:gd name="T3" fmla="*/ 2727 h 2727"/>
                <a:gd name="T4" fmla="*/ 3163 w 3163"/>
                <a:gd name="T5" fmla="*/ 2704 h 2727"/>
                <a:gd name="T6" fmla="*/ 102 w 3163"/>
                <a:gd name="T7" fmla="*/ 0 h 2727"/>
                <a:gd name="T8" fmla="*/ 0 w 3163"/>
                <a:gd name="T9" fmla="*/ 0 h 2727"/>
                <a:gd name="T10" fmla="*/ 0 w 3163"/>
                <a:gd name="T11" fmla="*/ 0 h 2727"/>
                <a:gd name="T12" fmla="*/ 0 60000 65536"/>
                <a:gd name="T13" fmla="*/ 0 60000 65536"/>
                <a:gd name="T14" fmla="*/ 0 60000 65536"/>
                <a:gd name="T15" fmla="*/ 0 60000 65536"/>
                <a:gd name="T16" fmla="*/ 0 60000 65536"/>
                <a:gd name="T17" fmla="*/ 0 60000 65536"/>
                <a:gd name="T18" fmla="*/ 0 w 3163"/>
                <a:gd name="T19" fmla="*/ 0 h 2727"/>
                <a:gd name="T20" fmla="*/ 3163 w 3163"/>
                <a:gd name="T21" fmla="*/ 2727 h 2727"/>
              </a:gdLst>
              <a:ahLst/>
              <a:cxnLst>
                <a:cxn ang="T12">
                  <a:pos x="T0" y="T1"/>
                </a:cxn>
                <a:cxn ang="T13">
                  <a:pos x="T2" y="T3"/>
                </a:cxn>
                <a:cxn ang="T14">
                  <a:pos x="T4" y="T5"/>
                </a:cxn>
                <a:cxn ang="T15">
                  <a:pos x="T6" y="T7"/>
                </a:cxn>
                <a:cxn ang="T16">
                  <a:pos x="T8" y="T9"/>
                </a:cxn>
                <a:cxn ang="T17">
                  <a:pos x="T10" y="T11"/>
                </a:cxn>
              </a:cxnLst>
              <a:rect l="T18" t="T19" r="T20" b="T21"/>
              <a:pathLst>
                <a:path w="3163" h="2727">
                  <a:moveTo>
                    <a:pt x="0" y="0"/>
                  </a:moveTo>
                  <a:lnTo>
                    <a:pt x="3145" y="2727"/>
                  </a:lnTo>
                  <a:lnTo>
                    <a:pt x="3163" y="2704"/>
                  </a:lnTo>
                  <a:lnTo>
                    <a:pt x="102" y="0"/>
                  </a:lnTo>
                  <a:lnTo>
                    <a:pt x="0" y="0"/>
                  </a:lnTo>
                  <a:close/>
                </a:path>
              </a:pathLst>
            </a:custGeom>
            <a:gradFill rotWithShape="0">
              <a:gsLst>
                <a:gs pos="0">
                  <a:srgbClr val="00006B"/>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42" name="Freeform 18">
              <a:extLst>
                <a:ext uri="{FF2B5EF4-FFF2-40B4-BE49-F238E27FC236}">
                  <a16:creationId xmlns:a16="http://schemas.microsoft.com/office/drawing/2014/main" id="{6CAD408A-1C03-35F0-EC2E-9446846601D2}"/>
                </a:ext>
              </a:extLst>
            </p:cNvPr>
            <p:cNvSpPr>
              <a:spLocks noChangeArrowheads="1"/>
            </p:cNvSpPr>
            <p:nvPr/>
          </p:nvSpPr>
          <p:spPr bwMode="auto">
            <a:xfrm>
              <a:off x="5435" y="2702"/>
              <a:ext cx="323" cy="299"/>
            </a:xfrm>
            <a:custGeom>
              <a:avLst/>
              <a:gdLst>
                <a:gd name="T0" fmla="*/ 323 w 323"/>
                <a:gd name="T1" fmla="*/ 299 h 299"/>
                <a:gd name="T2" fmla="*/ 323 w 323"/>
                <a:gd name="T3" fmla="*/ 263 h 299"/>
                <a:gd name="T4" fmla="*/ 18 w 323"/>
                <a:gd name="T5" fmla="*/ 0 h 299"/>
                <a:gd name="T6" fmla="*/ 0 w 323"/>
                <a:gd name="T7" fmla="*/ 23 h 299"/>
                <a:gd name="T8" fmla="*/ 323 w 323"/>
                <a:gd name="T9" fmla="*/ 299 h 299"/>
                <a:gd name="T10" fmla="*/ 323 w 323"/>
                <a:gd name="T11" fmla="*/ 299 h 299"/>
                <a:gd name="T12" fmla="*/ 0 60000 65536"/>
                <a:gd name="T13" fmla="*/ 0 60000 65536"/>
                <a:gd name="T14" fmla="*/ 0 60000 65536"/>
                <a:gd name="T15" fmla="*/ 0 60000 65536"/>
                <a:gd name="T16" fmla="*/ 0 60000 65536"/>
                <a:gd name="T17" fmla="*/ 0 60000 65536"/>
                <a:gd name="T18" fmla="*/ 0 w 323"/>
                <a:gd name="T19" fmla="*/ 0 h 299"/>
                <a:gd name="T20" fmla="*/ 323 w 323"/>
                <a:gd name="T21" fmla="*/ 299 h 299"/>
              </a:gdLst>
              <a:ahLst/>
              <a:cxnLst>
                <a:cxn ang="T12">
                  <a:pos x="T0" y="T1"/>
                </a:cxn>
                <a:cxn ang="T13">
                  <a:pos x="T2" y="T3"/>
                </a:cxn>
                <a:cxn ang="T14">
                  <a:pos x="T4" y="T5"/>
                </a:cxn>
                <a:cxn ang="T15">
                  <a:pos x="T6" y="T7"/>
                </a:cxn>
                <a:cxn ang="T16">
                  <a:pos x="T8" y="T9"/>
                </a:cxn>
                <a:cxn ang="T17">
                  <a:pos x="T10" y="T11"/>
                </a:cxn>
              </a:cxnLst>
              <a:rect l="T18" t="T19" r="T20" b="T21"/>
              <a:pathLst>
                <a:path w="323" h="299">
                  <a:moveTo>
                    <a:pt x="323" y="299"/>
                  </a:moveTo>
                  <a:lnTo>
                    <a:pt x="323" y="263"/>
                  </a:lnTo>
                  <a:lnTo>
                    <a:pt x="18" y="0"/>
                  </a:lnTo>
                  <a:lnTo>
                    <a:pt x="0" y="23"/>
                  </a:lnTo>
                  <a:lnTo>
                    <a:pt x="323" y="299"/>
                  </a:lnTo>
                  <a:close/>
                </a:path>
              </a:pathLst>
            </a:custGeom>
            <a:gradFill rotWithShape="0">
              <a:gsLst>
                <a:gs pos="0">
                  <a:schemeClr val="bg1"/>
                </a:gs>
                <a:gs pos="100000">
                  <a:srgbClr val="0F0F9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43" name="Freeform 19">
              <a:extLst>
                <a:ext uri="{FF2B5EF4-FFF2-40B4-BE49-F238E27FC236}">
                  <a16:creationId xmlns:a16="http://schemas.microsoft.com/office/drawing/2014/main" id="{5508048D-E881-14FE-F7F8-490E26213CB3}"/>
                </a:ext>
              </a:extLst>
            </p:cNvPr>
            <p:cNvSpPr>
              <a:spLocks noChangeArrowheads="1"/>
            </p:cNvSpPr>
            <p:nvPr/>
          </p:nvSpPr>
          <p:spPr bwMode="auto">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 name="T18" fmla="*/ 0 w 281"/>
                <a:gd name="T19" fmla="*/ 0 h 335"/>
                <a:gd name="T20" fmla="*/ 281 w 281"/>
                <a:gd name="T21" fmla="*/ 335 h 335"/>
              </a:gdLst>
              <a:ahLst/>
              <a:cxnLst>
                <a:cxn ang="T12">
                  <a:pos x="T0" y="T1"/>
                </a:cxn>
                <a:cxn ang="T13">
                  <a:pos x="T2" y="T3"/>
                </a:cxn>
                <a:cxn ang="T14">
                  <a:pos x="T4" y="T5"/>
                </a:cxn>
                <a:cxn ang="T15">
                  <a:pos x="T6" y="T7"/>
                </a:cxn>
                <a:cxn ang="T16">
                  <a:pos x="T8" y="T9"/>
                </a:cxn>
                <a:cxn ang="T17">
                  <a:pos x="T10" y="T11"/>
                </a:cxn>
              </a:cxnLst>
              <a:rect l="T18" t="T19" r="T20" b="T21"/>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44" name="Freeform 20">
              <a:extLst>
                <a:ext uri="{FF2B5EF4-FFF2-40B4-BE49-F238E27FC236}">
                  <a16:creationId xmlns:a16="http://schemas.microsoft.com/office/drawing/2014/main" id="{047D3253-AF46-B667-40F1-880637D8831C}"/>
                </a:ext>
              </a:extLst>
            </p:cNvPr>
            <p:cNvSpPr>
              <a:spLocks noChangeArrowheads="1"/>
            </p:cNvSpPr>
            <p:nvPr/>
          </p:nvSpPr>
          <p:spPr bwMode="auto">
            <a:xfrm>
              <a:off x="2454" y="0"/>
              <a:ext cx="3119" cy="2678"/>
            </a:xfrm>
            <a:custGeom>
              <a:avLst/>
              <a:gdLst>
                <a:gd name="T0" fmla="*/ 0 w 3122"/>
                <a:gd name="T1" fmla="*/ 0 h 2680"/>
                <a:gd name="T2" fmla="*/ 3026 w 3122"/>
                <a:gd name="T3" fmla="*/ 2680 h 2680"/>
                <a:gd name="T4" fmla="*/ 3122 w 3122"/>
                <a:gd name="T5" fmla="*/ 2590 h 2680"/>
                <a:gd name="T6" fmla="*/ 383 w 3122"/>
                <a:gd name="T7" fmla="*/ 0 h 2680"/>
                <a:gd name="T8" fmla="*/ 0 w 3122"/>
                <a:gd name="T9" fmla="*/ 0 h 2680"/>
                <a:gd name="T10" fmla="*/ 0 w 3122"/>
                <a:gd name="T11" fmla="*/ 0 h 2680"/>
                <a:gd name="T12" fmla="*/ 0 60000 65536"/>
                <a:gd name="T13" fmla="*/ 0 60000 65536"/>
                <a:gd name="T14" fmla="*/ 0 60000 65536"/>
                <a:gd name="T15" fmla="*/ 0 60000 65536"/>
                <a:gd name="T16" fmla="*/ 0 60000 65536"/>
                <a:gd name="T17" fmla="*/ 0 60000 65536"/>
                <a:gd name="T18" fmla="*/ 0 w 3122"/>
                <a:gd name="T19" fmla="*/ 0 h 2680"/>
                <a:gd name="T20" fmla="*/ 3122 w 3122"/>
                <a:gd name="T21" fmla="*/ 2680 h 2680"/>
              </a:gdLst>
              <a:ahLst/>
              <a:cxnLst>
                <a:cxn ang="T12">
                  <a:pos x="T0" y="T1"/>
                </a:cxn>
                <a:cxn ang="T13">
                  <a:pos x="T2" y="T3"/>
                </a:cxn>
                <a:cxn ang="T14">
                  <a:pos x="T4" y="T5"/>
                </a:cxn>
                <a:cxn ang="T15">
                  <a:pos x="T6" y="T7"/>
                </a:cxn>
                <a:cxn ang="T16">
                  <a:pos x="T8" y="T9"/>
                </a:cxn>
                <a:cxn ang="T17">
                  <a:pos x="T10" y="T11"/>
                </a:cxn>
              </a:cxnLst>
              <a:rect l="T18" t="T19" r="T20" b="T21"/>
              <a:pathLst>
                <a:path w="3122" h="2680">
                  <a:moveTo>
                    <a:pt x="0" y="0"/>
                  </a:moveTo>
                  <a:lnTo>
                    <a:pt x="3026" y="2680"/>
                  </a:lnTo>
                  <a:lnTo>
                    <a:pt x="3122" y="2590"/>
                  </a:lnTo>
                  <a:lnTo>
                    <a:pt x="383" y="0"/>
                  </a:lnTo>
                  <a:lnTo>
                    <a:pt x="0" y="0"/>
                  </a:lnTo>
                  <a:close/>
                </a:path>
              </a:pathLst>
            </a:custGeom>
            <a:gradFill rotWithShape="0">
              <a:gsLst>
                <a:gs pos="0">
                  <a:srgbClr val="000047"/>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45" name="Freeform 21">
              <a:extLst>
                <a:ext uri="{FF2B5EF4-FFF2-40B4-BE49-F238E27FC236}">
                  <a16:creationId xmlns:a16="http://schemas.microsoft.com/office/drawing/2014/main" id="{D592264D-897E-A8BD-A3A6-3241B3BAC370}"/>
                </a:ext>
              </a:extLst>
            </p:cNvPr>
            <p:cNvSpPr>
              <a:spLocks noChangeArrowheads="1"/>
            </p:cNvSpPr>
            <p:nvPr/>
          </p:nvSpPr>
          <p:spPr bwMode="auto">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 name="T15" fmla="*/ 0 w 132"/>
                <a:gd name="T16" fmla="*/ 0 h 132"/>
                <a:gd name="T17" fmla="*/ 132 w 132"/>
                <a:gd name="T18" fmla="*/ 132 h 132"/>
              </a:gdLst>
              <a:ahLst/>
              <a:cxnLst>
                <a:cxn ang="T10">
                  <a:pos x="T0" y="T1"/>
                </a:cxn>
                <a:cxn ang="T11">
                  <a:pos x="T2" y="T3"/>
                </a:cxn>
                <a:cxn ang="T12">
                  <a:pos x="T4" y="T5"/>
                </a:cxn>
                <a:cxn ang="T13">
                  <a:pos x="T6" y="T7"/>
                </a:cxn>
                <a:cxn ang="T14">
                  <a:pos x="T8" y="T9"/>
                </a:cxn>
              </a:cxnLst>
              <a:rect l="T15" t="T16" r="T17" b="T18"/>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46" name="Freeform 22">
              <a:extLst>
                <a:ext uri="{FF2B5EF4-FFF2-40B4-BE49-F238E27FC236}">
                  <a16:creationId xmlns:a16="http://schemas.microsoft.com/office/drawing/2014/main" id="{522171E0-435B-5659-8147-628F8190F35A}"/>
                </a:ext>
              </a:extLst>
            </p:cNvPr>
            <p:cNvSpPr>
              <a:spLocks noChangeArrowheads="1"/>
            </p:cNvSpPr>
            <p:nvPr/>
          </p:nvSpPr>
          <p:spPr bwMode="auto">
            <a:xfrm>
              <a:off x="3112" y="0"/>
              <a:ext cx="2514" cy="2534"/>
            </a:xfrm>
            <a:custGeom>
              <a:avLst/>
              <a:gdLst>
                <a:gd name="T0" fmla="*/ 0 w 2517"/>
                <a:gd name="T1" fmla="*/ 0 h 2536"/>
                <a:gd name="T2" fmla="*/ 2517 w 2517"/>
                <a:gd name="T3" fmla="*/ 2536 h 2536"/>
                <a:gd name="T4" fmla="*/ 2517 w 2517"/>
                <a:gd name="T5" fmla="*/ 2536 h 2536"/>
                <a:gd name="T6" fmla="*/ 66 w 2517"/>
                <a:gd name="T7" fmla="*/ 0 h 2536"/>
                <a:gd name="T8" fmla="*/ 0 w 2517"/>
                <a:gd name="T9" fmla="*/ 0 h 2536"/>
                <a:gd name="T10" fmla="*/ 0 w 2517"/>
                <a:gd name="T11" fmla="*/ 0 h 2536"/>
                <a:gd name="T12" fmla="*/ 0 60000 65536"/>
                <a:gd name="T13" fmla="*/ 0 60000 65536"/>
                <a:gd name="T14" fmla="*/ 0 60000 65536"/>
                <a:gd name="T15" fmla="*/ 0 60000 65536"/>
                <a:gd name="T16" fmla="*/ 0 60000 65536"/>
                <a:gd name="T17" fmla="*/ 0 60000 65536"/>
                <a:gd name="T18" fmla="*/ 0 w 2517"/>
                <a:gd name="T19" fmla="*/ 0 h 2536"/>
                <a:gd name="T20" fmla="*/ 2517 w 2517"/>
                <a:gd name="T21" fmla="*/ 2536 h 2536"/>
              </a:gdLst>
              <a:ahLst/>
              <a:cxnLst>
                <a:cxn ang="T12">
                  <a:pos x="T0" y="T1"/>
                </a:cxn>
                <a:cxn ang="T13">
                  <a:pos x="T2" y="T3"/>
                </a:cxn>
                <a:cxn ang="T14">
                  <a:pos x="T4" y="T5"/>
                </a:cxn>
                <a:cxn ang="T15">
                  <a:pos x="T6" y="T7"/>
                </a:cxn>
                <a:cxn ang="T16">
                  <a:pos x="T8" y="T9"/>
                </a:cxn>
                <a:cxn ang="T17">
                  <a:pos x="T10" y="T11"/>
                </a:cxn>
              </a:cxnLst>
              <a:rect l="T18" t="T19" r="T20" b="T21"/>
              <a:pathLst>
                <a:path w="2517" h="2536">
                  <a:moveTo>
                    <a:pt x="0" y="0"/>
                  </a:moveTo>
                  <a:lnTo>
                    <a:pt x="2517" y="2536"/>
                  </a:lnTo>
                  <a:lnTo>
                    <a:pt x="66" y="0"/>
                  </a:lnTo>
                  <a:lnTo>
                    <a:pt x="0" y="0"/>
                  </a:lnTo>
                  <a:close/>
                </a:path>
              </a:pathLst>
            </a:custGeom>
            <a:gradFill rotWithShape="0">
              <a:gsLst>
                <a:gs pos="0">
                  <a:srgbClr val="00004F"/>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47" name="Freeform 23">
              <a:extLst>
                <a:ext uri="{FF2B5EF4-FFF2-40B4-BE49-F238E27FC236}">
                  <a16:creationId xmlns:a16="http://schemas.microsoft.com/office/drawing/2014/main" id="{6D3A0F6D-B3D5-316E-19F6-9CEDB85ED80E}"/>
                </a:ext>
              </a:extLst>
            </p:cNvPr>
            <p:cNvSpPr>
              <a:spLocks noChangeArrowheads="1"/>
            </p:cNvSpPr>
            <p:nvPr/>
          </p:nvSpPr>
          <p:spPr bwMode="auto">
            <a:xfrm>
              <a:off x="3488" y="0"/>
              <a:ext cx="2198" cy="2480"/>
            </a:xfrm>
            <a:custGeom>
              <a:avLst/>
              <a:gdLst>
                <a:gd name="T0" fmla="*/ 0 w 2200"/>
                <a:gd name="T1" fmla="*/ 0 h 2482"/>
                <a:gd name="T2" fmla="*/ 2188 w 2200"/>
                <a:gd name="T3" fmla="*/ 2482 h 2482"/>
                <a:gd name="T4" fmla="*/ 2200 w 2200"/>
                <a:gd name="T5" fmla="*/ 2476 h 2482"/>
                <a:gd name="T6" fmla="*/ 317 w 2200"/>
                <a:gd name="T7" fmla="*/ 0 h 2482"/>
                <a:gd name="T8" fmla="*/ 0 w 2200"/>
                <a:gd name="T9" fmla="*/ 0 h 2482"/>
                <a:gd name="T10" fmla="*/ 0 w 2200"/>
                <a:gd name="T11" fmla="*/ 0 h 2482"/>
                <a:gd name="T12" fmla="*/ 0 60000 65536"/>
                <a:gd name="T13" fmla="*/ 0 60000 65536"/>
                <a:gd name="T14" fmla="*/ 0 60000 65536"/>
                <a:gd name="T15" fmla="*/ 0 60000 65536"/>
                <a:gd name="T16" fmla="*/ 0 60000 65536"/>
                <a:gd name="T17" fmla="*/ 0 60000 65536"/>
                <a:gd name="T18" fmla="*/ 0 w 2200"/>
                <a:gd name="T19" fmla="*/ 0 h 2482"/>
                <a:gd name="T20" fmla="*/ 2200 w 2200"/>
                <a:gd name="T21" fmla="*/ 2482 h 2482"/>
              </a:gdLst>
              <a:ahLst/>
              <a:cxnLst>
                <a:cxn ang="T12">
                  <a:pos x="T0" y="T1"/>
                </a:cxn>
                <a:cxn ang="T13">
                  <a:pos x="T2" y="T3"/>
                </a:cxn>
                <a:cxn ang="T14">
                  <a:pos x="T4" y="T5"/>
                </a:cxn>
                <a:cxn ang="T15">
                  <a:pos x="T6" y="T7"/>
                </a:cxn>
                <a:cxn ang="T16">
                  <a:pos x="T8" y="T9"/>
                </a:cxn>
                <a:cxn ang="T17">
                  <a:pos x="T10" y="T11"/>
                </a:cxn>
              </a:cxnLst>
              <a:rect l="T18" t="T19" r="T20" b="T21"/>
              <a:pathLst>
                <a:path w="2200" h="2482">
                  <a:moveTo>
                    <a:pt x="0" y="0"/>
                  </a:moveTo>
                  <a:lnTo>
                    <a:pt x="2188" y="2482"/>
                  </a:lnTo>
                  <a:lnTo>
                    <a:pt x="2200" y="2476"/>
                  </a:lnTo>
                  <a:lnTo>
                    <a:pt x="317" y="0"/>
                  </a:lnTo>
                  <a:lnTo>
                    <a:pt x="0" y="0"/>
                  </a:lnTo>
                  <a:close/>
                </a:path>
              </a:pathLst>
            </a:custGeom>
            <a:gradFill rotWithShape="0">
              <a:gsLst>
                <a:gs pos="0">
                  <a:srgbClr val="000065"/>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48" name="Freeform 24">
              <a:extLst>
                <a:ext uri="{FF2B5EF4-FFF2-40B4-BE49-F238E27FC236}">
                  <a16:creationId xmlns:a16="http://schemas.microsoft.com/office/drawing/2014/main" id="{4ECCBD66-5A81-A3AE-7FFA-88FB160AE590}"/>
                </a:ext>
              </a:extLst>
            </p:cNvPr>
            <p:cNvSpPr>
              <a:spLocks noChangeArrowheads="1"/>
            </p:cNvSpPr>
            <p:nvPr/>
          </p:nvSpPr>
          <p:spPr bwMode="auto">
            <a:xfrm>
              <a:off x="5674" y="2474"/>
              <a:ext cx="84" cy="96"/>
            </a:xfrm>
            <a:custGeom>
              <a:avLst/>
              <a:gdLst>
                <a:gd name="T0" fmla="*/ 84 w 84"/>
                <a:gd name="T1" fmla="*/ 96 h 96"/>
                <a:gd name="T2" fmla="*/ 84 w 84"/>
                <a:gd name="T3" fmla="*/ 90 h 96"/>
                <a:gd name="T4" fmla="*/ 12 w 84"/>
                <a:gd name="T5" fmla="*/ 0 h 96"/>
                <a:gd name="T6" fmla="*/ 0 w 84"/>
                <a:gd name="T7" fmla="*/ 6 h 96"/>
                <a:gd name="T8" fmla="*/ 84 w 84"/>
                <a:gd name="T9" fmla="*/ 96 h 96"/>
                <a:gd name="T10" fmla="*/ 84 w 84"/>
                <a:gd name="T11" fmla="*/ 96 h 96"/>
                <a:gd name="T12" fmla="*/ 0 60000 65536"/>
                <a:gd name="T13" fmla="*/ 0 60000 65536"/>
                <a:gd name="T14" fmla="*/ 0 60000 65536"/>
                <a:gd name="T15" fmla="*/ 0 60000 65536"/>
                <a:gd name="T16" fmla="*/ 0 60000 65536"/>
                <a:gd name="T17" fmla="*/ 0 60000 65536"/>
                <a:gd name="T18" fmla="*/ 0 w 84"/>
                <a:gd name="T19" fmla="*/ 0 h 96"/>
                <a:gd name="T20" fmla="*/ 84 w 84"/>
                <a:gd name="T21" fmla="*/ 96 h 96"/>
              </a:gdLst>
              <a:ahLst/>
              <a:cxnLst>
                <a:cxn ang="T12">
                  <a:pos x="T0" y="T1"/>
                </a:cxn>
                <a:cxn ang="T13">
                  <a:pos x="T2" y="T3"/>
                </a:cxn>
                <a:cxn ang="T14">
                  <a:pos x="T4" y="T5"/>
                </a:cxn>
                <a:cxn ang="T15">
                  <a:pos x="T6" y="T7"/>
                </a:cxn>
                <a:cxn ang="T16">
                  <a:pos x="T8" y="T9"/>
                </a:cxn>
                <a:cxn ang="T17">
                  <a:pos x="T10" y="T11"/>
                </a:cxn>
              </a:cxnLst>
              <a:rect l="T18" t="T19" r="T20" b="T21"/>
              <a:pathLst>
                <a:path w="84" h="96">
                  <a:moveTo>
                    <a:pt x="84" y="96"/>
                  </a:moveTo>
                  <a:lnTo>
                    <a:pt x="84" y="90"/>
                  </a:lnTo>
                  <a:lnTo>
                    <a:pt x="12" y="0"/>
                  </a:lnTo>
                  <a:lnTo>
                    <a:pt x="0" y="6"/>
                  </a:lnTo>
                  <a:lnTo>
                    <a:pt x="84" y="96"/>
                  </a:lnTo>
                  <a:close/>
                </a:path>
              </a:pathLst>
            </a:custGeom>
            <a:gradFill rotWithShape="0">
              <a:gsLst>
                <a:gs pos="0">
                  <a:schemeClr val="bg1"/>
                </a:gs>
                <a:gs pos="100000">
                  <a:srgbClr val="1717A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49" name="Freeform 25">
              <a:extLst>
                <a:ext uri="{FF2B5EF4-FFF2-40B4-BE49-F238E27FC236}">
                  <a16:creationId xmlns:a16="http://schemas.microsoft.com/office/drawing/2014/main" id="{02E9EEFC-25A1-F782-5D05-A68D93298E7E}"/>
                </a:ext>
              </a:extLst>
            </p:cNvPr>
            <p:cNvSpPr>
              <a:spLocks noChangeArrowheads="1"/>
            </p:cNvSpPr>
            <p:nvPr/>
          </p:nvSpPr>
          <p:spPr bwMode="auto">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 name="T18" fmla="*/ 0 w 155"/>
                <a:gd name="T19" fmla="*/ 0 h 516"/>
                <a:gd name="T20" fmla="*/ 155 w 155"/>
                <a:gd name="T21" fmla="*/ 516 h 516"/>
              </a:gdLst>
              <a:ahLst/>
              <a:cxnLst>
                <a:cxn ang="T12">
                  <a:pos x="T0" y="T1"/>
                </a:cxn>
                <a:cxn ang="T13">
                  <a:pos x="T2" y="T3"/>
                </a:cxn>
                <a:cxn ang="T14">
                  <a:pos x="T4" y="T5"/>
                </a:cxn>
                <a:cxn ang="T15">
                  <a:pos x="T6" y="T7"/>
                </a:cxn>
                <a:cxn ang="T16">
                  <a:pos x="T8" y="T9"/>
                </a:cxn>
                <a:cxn ang="T17">
                  <a:pos x="T10" y="T11"/>
                </a:cxn>
              </a:cxnLst>
              <a:rect l="T18" t="T19" r="T20" b="T21"/>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50" name="Freeform 26">
              <a:extLst>
                <a:ext uri="{FF2B5EF4-FFF2-40B4-BE49-F238E27FC236}">
                  <a16:creationId xmlns:a16="http://schemas.microsoft.com/office/drawing/2014/main" id="{8C533FF9-7380-C2D4-BCDD-0EEF5CABE888}"/>
                </a:ext>
              </a:extLst>
            </p:cNvPr>
            <p:cNvSpPr>
              <a:spLocks noChangeArrowheads="1"/>
            </p:cNvSpPr>
            <p:nvPr/>
          </p:nvSpPr>
          <p:spPr bwMode="auto">
            <a:xfrm>
              <a:off x="5107" y="0"/>
              <a:ext cx="573" cy="1042"/>
            </a:xfrm>
            <a:custGeom>
              <a:avLst/>
              <a:gdLst>
                <a:gd name="T0" fmla="*/ 0 w 574"/>
                <a:gd name="T1" fmla="*/ 0 h 1043"/>
                <a:gd name="T2" fmla="*/ 497 w 574"/>
                <a:gd name="T3" fmla="*/ 1043 h 1043"/>
                <a:gd name="T4" fmla="*/ 574 w 574"/>
                <a:gd name="T5" fmla="*/ 851 h 1043"/>
                <a:gd name="T6" fmla="*/ 251 w 574"/>
                <a:gd name="T7" fmla="*/ 0 h 1043"/>
                <a:gd name="T8" fmla="*/ 0 w 574"/>
                <a:gd name="T9" fmla="*/ 0 h 1043"/>
                <a:gd name="T10" fmla="*/ 0 w 574"/>
                <a:gd name="T11" fmla="*/ 0 h 1043"/>
                <a:gd name="T12" fmla="*/ 0 60000 65536"/>
                <a:gd name="T13" fmla="*/ 0 60000 65536"/>
                <a:gd name="T14" fmla="*/ 0 60000 65536"/>
                <a:gd name="T15" fmla="*/ 0 60000 65536"/>
                <a:gd name="T16" fmla="*/ 0 60000 65536"/>
                <a:gd name="T17" fmla="*/ 0 60000 65536"/>
                <a:gd name="T18" fmla="*/ 0 w 574"/>
                <a:gd name="T19" fmla="*/ 0 h 1043"/>
                <a:gd name="T20" fmla="*/ 574 w 574"/>
                <a:gd name="T21" fmla="*/ 1043 h 1043"/>
              </a:gdLst>
              <a:ahLst/>
              <a:cxnLst>
                <a:cxn ang="T12">
                  <a:pos x="T0" y="T1"/>
                </a:cxn>
                <a:cxn ang="T13">
                  <a:pos x="T2" y="T3"/>
                </a:cxn>
                <a:cxn ang="T14">
                  <a:pos x="T4" y="T5"/>
                </a:cxn>
                <a:cxn ang="T15">
                  <a:pos x="T6" y="T7"/>
                </a:cxn>
                <a:cxn ang="T16">
                  <a:pos x="T8" y="T9"/>
                </a:cxn>
                <a:cxn ang="T17">
                  <a:pos x="T10" y="T11"/>
                </a:cxn>
              </a:cxnLst>
              <a:rect l="T18" t="T19" r="T20" b="T21"/>
              <a:pathLst>
                <a:path w="574" h="1043">
                  <a:moveTo>
                    <a:pt x="0" y="0"/>
                  </a:moveTo>
                  <a:lnTo>
                    <a:pt x="497" y="1043"/>
                  </a:lnTo>
                  <a:lnTo>
                    <a:pt x="574" y="851"/>
                  </a:lnTo>
                  <a:lnTo>
                    <a:pt x="251" y="0"/>
                  </a:lnTo>
                  <a:lnTo>
                    <a:pt x="0" y="0"/>
                  </a:lnTo>
                  <a:close/>
                </a:path>
              </a:pathLst>
            </a:custGeom>
            <a:gradFill rotWithShape="0">
              <a:gsLst>
                <a:gs pos="0">
                  <a:srgbClr val="000055"/>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51" name="Freeform 27">
              <a:extLst>
                <a:ext uri="{FF2B5EF4-FFF2-40B4-BE49-F238E27FC236}">
                  <a16:creationId xmlns:a16="http://schemas.microsoft.com/office/drawing/2014/main" id="{B75EA94F-9B54-6293-EACF-93EDDBB544C0}"/>
                </a:ext>
              </a:extLst>
            </p:cNvPr>
            <p:cNvSpPr>
              <a:spLocks noChangeArrowheads="1"/>
            </p:cNvSpPr>
            <p:nvPr/>
          </p:nvSpPr>
          <p:spPr bwMode="auto">
            <a:xfrm>
              <a:off x="5411" y="0"/>
              <a:ext cx="341" cy="796"/>
            </a:xfrm>
            <a:custGeom>
              <a:avLst/>
              <a:gdLst>
                <a:gd name="T0" fmla="*/ 144 w 341"/>
                <a:gd name="T1" fmla="*/ 0 h 797"/>
                <a:gd name="T2" fmla="*/ 0 w 341"/>
                <a:gd name="T3" fmla="*/ 0 h 797"/>
                <a:gd name="T4" fmla="*/ 287 w 341"/>
                <a:gd name="T5" fmla="*/ 797 h 797"/>
                <a:gd name="T6" fmla="*/ 341 w 341"/>
                <a:gd name="T7" fmla="*/ 653 h 797"/>
                <a:gd name="T8" fmla="*/ 144 w 341"/>
                <a:gd name="T9" fmla="*/ 0 h 797"/>
                <a:gd name="T10" fmla="*/ 144 w 341"/>
                <a:gd name="T11" fmla="*/ 0 h 797"/>
                <a:gd name="T12" fmla="*/ 0 60000 65536"/>
                <a:gd name="T13" fmla="*/ 0 60000 65536"/>
                <a:gd name="T14" fmla="*/ 0 60000 65536"/>
                <a:gd name="T15" fmla="*/ 0 60000 65536"/>
                <a:gd name="T16" fmla="*/ 0 60000 65536"/>
                <a:gd name="T17" fmla="*/ 0 60000 65536"/>
                <a:gd name="T18" fmla="*/ 0 w 341"/>
                <a:gd name="T19" fmla="*/ 0 h 797"/>
                <a:gd name="T20" fmla="*/ 341 w 341"/>
                <a:gd name="T21" fmla="*/ 797 h 797"/>
              </a:gdLst>
              <a:ahLst/>
              <a:cxnLst>
                <a:cxn ang="T12">
                  <a:pos x="T0" y="T1"/>
                </a:cxn>
                <a:cxn ang="T13">
                  <a:pos x="T2" y="T3"/>
                </a:cxn>
                <a:cxn ang="T14">
                  <a:pos x="T4" y="T5"/>
                </a:cxn>
                <a:cxn ang="T15">
                  <a:pos x="T6" y="T7"/>
                </a:cxn>
                <a:cxn ang="T16">
                  <a:pos x="T8" y="T9"/>
                </a:cxn>
                <a:cxn ang="T17">
                  <a:pos x="T10" y="T11"/>
                </a:cxn>
              </a:cxnLst>
              <a:rect l="T18" t="T19" r="T20" b="T21"/>
              <a:pathLst>
                <a:path w="341" h="797">
                  <a:moveTo>
                    <a:pt x="144" y="0"/>
                  </a:moveTo>
                  <a:lnTo>
                    <a:pt x="0" y="0"/>
                  </a:lnTo>
                  <a:lnTo>
                    <a:pt x="287" y="797"/>
                  </a:lnTo>
                  <a:lnTo>
                    <a:pt x="341" y="653"/>
                  </a:lnTo>
                  <a:lnTo>
                    <a:pt x="144" y="0"/>
                  </a:lnTo>
                  <a:close/>
                </a:path>
              </a:pathLst>
            </a:custGeom>
            <a:gradFill rotWithShape="0">
              <a:gsLst>
                <a:gs pos="0">
                  <a:srgbClr val="000059"/>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52" name="Freeform 28">
              <a:extLst>
                <a:ext uri="{FF2B5EF4-FFF2-40B4-BE49-F238E27FC236}">
                  <a16:creationId xmlns:a16="http://schemas.microsoft.com/office/drawing/2014/main" id="{50065C7C-5048-7838-9CBA-D37BDC852A1F}"/>
                </a:ext>
              </a:extLst>
            </p:cNvPr>
            <p:cNvSpPr>
              <a:spLocks noChangeArrowheads="1"/>
            </p:cNvSpPr>
            <p:nvPr/>
          </p:nvSpPr>
          <p:spPr bwMode="auto">
            <a:xfrm>
              <a:off x="5698" y="653"/>
              <a:ext cx="60" cy="311"/>
            </a:xfrm>
            <a:custGeom>
              <a:avLst/>
              <a:gdLst>
                <a:gd name="T0" fmla="*/ 0 w 60"/>
                <a:gd name="T1" fmla="*/ 144 h 312"/>
                <a:gd name="T2" fmla="*/ 60 w 60"/>
                <a:gd name="T3" fmla="*/ 312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 name="T18" fmla="*/ 0 w 60"/>
                <a:gd name="T19" fmla="*/ 0 h 312"/>
                <a:gd name="T20" fmla="*/ 60 w 60"/>
                <a:gd name="T21" fmla="*/ 312 h 312"/>
              </a:gdLst>
              <a:ahLst/>
              <a:cxnLst>
                <a:cxn ang="T12">
                  <a:pos x="T0" y="T1"/>
                </a:cxn>
                <a:cxn ang="T13">
                  <a:pos x="T2" y="T3"/>
                </a:cxn>
                <a:cxn ang="T14">
                  <a:pos x="T4" y="T5"/>
                </a:cxn>
                <a:cxn ang="T15">
                  <a:pos x="T6" y="T7"/>
                </a:cxn>
                <a:cxn ang="T16">
                  <a:pos x="T8" y="T9"/>
                </a:cxn>
                <a:cxn ang="T17">
                  <a:pos x="T10" y="T11"/>
                </a:cxn>
              </a:cxnLst>
              <a:rect l="T18" t="T19" r="T20" b="T21"/>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53" name="Freeform 29">
              <a:extLst>
                <a:ext uri="{FF2B5EF4-FFF2-40B4-BE49-F238E27FC236}">
                  <a16:creationId xmlns:a16="http://schemas.microsoft.com/office/drawing/2014/main" id="{6EDEEBF1-36E6-841F-936D-3EB491B2B3D3}"/>
                </a:ext>
              </a:extLst>
            </p:cNvPr>
            <p:cNvSpPr>
              <a:spLocks noChangeArrowheads="1"/>
            </p:cNvSpPr>
            <p:nvPr/>
          </p:nvSpPr>
          <p:spPr bwMode="auto">
            <a:xfrm>
              <a:off x="2" y="1601"/>
              <a:ext cx="5752" cy="1864"/>
            </a:xfrm>
            <a:custGeom>
              <a:avLst/>
              <a:gdLst>
                <a:gd name="T0" fmla="*/ 0 w 5740"/>
                <a:gd name="T1" fmla="*/ 371 h 1864"/>
                <a:gd name="T2" fmla="*/ 5740 w 5740"/>
                <a:gd name="T3" fmla="*/ 1864 h 1864"/>
                <a:gd name="T4" fmla="*/ 5740 w 5740"/>
                <a:gd name="T5" fmla="*/ 1834 h 1864"/>
                <a:gd name="T6" fmla="*/ 0 w 5740"/>
                <a:gd name="T7" fmla="*/ 0 h 1864"/>
                <a:gd name="T8" fmla="*/ 0 w 5740"/>
                <a:gd name="T9" fmla="*/ 371 h 1864"/>
                <a:gd name="T10" fmla="*/ 0 w 5740"/>
                <a:gd name="T11" fmla="*/ 371 h 1864"/>
                <a:gd name="T12" fmla="*/ 0 60000 65536"/>
                <a:gd name="T13" fmla="*/ 0 60000 65536"/>
                <a:gd name="T14" fmla="*/ 0 60000 65536"/>
                <a:gd name="T15" fmla="*/ 0 60000 65536"/>
                <a:gd name="T16" fmla="*/ 0 60000 65536"/>
                <a:gd name="T17" fmla="*/ 0 60000 65536"/>
                <a:gd name="T18" fmla="*/ 0 w 5740"/>
                <a:gd name="T19" fmla="*/ 0 h 1864"/>
                <a:gd name="T20" fmla="*/ 5740 w 5740"/>
                <a:gd name="T21" fmla="*/ 1864 h 1864"/>
              </a:gdLst>
              <a:ahLst/>
              <a:cxnLst>
                <a:cxn ang="T12">
                  <a:pos x="T0" y="T1"/>
                </a:cxn>
                <a:cxn ang="T13">
                  <a:pos x="T2" y="T3"/>
                </a:cxn>
                <a:cxn ang="T14">
                  <a:pos x="T4" y="T5"/>
                </a:cxn>
                <a:cxn ang="T15">
                  <a:pos x="T6" y="T7"/>
                </a:cxn>
                <a:cxn ang="T16">
                  <a:pos x="T8" y="T9"/>
                </a:cxn>
                <a:cxn ang="T17">
                  <a:pos x="T10" y="T11"/>
                </a:cxn>
              </a:cxnLst>
              <a:rect l="T18" t="T19" r="T20" b="T21"/>
              <a:pathLst>
                <a:path w="5740" h="1864">
                  <a:moveTo>
                    <a:pt x="0" y="371"/>
                  </a:moveTo>
                  <a:lnTo>
                    <a:pt x="5740" y="1864"/>
                  </a:lnTo>
                  <a:lnTo>
                    <a:pt x="5740" y="1834"/>
                  </a:lnTo>
                  <a:lnTo>
                    <a:pt x="0" y="0"/>
                  </a:lnTo>
                  <a:lnTo>
                    <a:pt x="0" y="371"/>
                  </a:lnTo>
                  <a:close/>
                </a:path>
              </a:pathLst>
            </a:custGeom>
            <a:gradFill rotWithShape="0">
              <a:gsLst>
                <a:gs pos="0">
                  <a:srgbClr val="000061"/>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54" name="Freeform 30">
              <a:extLst>
                <a:ext uri="{FF2B5EF4-FFF2-40B4-BE49-F238E27FC236}">
                  <a16:creationId xmlns:a16="http://schemas.microsoft.com/office/drawing/2014/main" id="{5E37F10B-8A37-E73F-F79A-CCBD1AFFF62B}"/>
                </a:ext>
              </a:extLst>
            </p:cNvPr>
            <p:cNvSpPr>
              <a:spLocks noChangeArrowheads="1"/>
            </p:cNvSpPr>
            <p:nvPr/>
          </p:nvSpPr>
          <p:spPr bwMode="auto">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55" name="Freeform 31">
              <a:extLst>
                <a:ext uri="{FF2B5EF4-FFF2-40B4-BE49-F238E27FC236}">
                  <a16:creationId xmlns:a16="http://schemas.microsoft.com/office/drawing/2014/main" id="{21B8738B-7378-5F3D-E560-98CB57AB76AF}"/>
                </a:ext>
              </a:extLst>
            </p:cNvPr>
            <p:cNvSpPr>
              <a:spLocks noChangeArrowheads="1"/>
            </p:cNvSpPr>
            <p:nvPr/>
          </p:nvSpPr>
          <p:spPr bwMode="auto">
            <a:xfrm>
              <a:off x="2" y="2152"/>
              <a:ext cx="5752" cy="1337"/>
            </a:xfrm>
            <a:custGeom>
              <a:avLst/>
              <a:gdLst>
                <a:gd name="T0" fmla="*/ 0 w 5740"/>
                <a:gd name="T1" fmla="*/ 366 h 1337"/>
                <a:gd name="T2" fmla="*/ 5740 w 5740"/>
                <a:gd name="T3" fmla="*/ 1337 h 1337"/>
                <a:gd name="T4" fmla="*/ 5740 w 5740"/>
                <a:gd name="T5" fmla="*/ 1331 h 1337"/>
                <a:gd name="T6" fmla="*/ 0 w 5740"/>
                <a:gd name="T7" fmla="*/ 0 h 1337"/>
                <a:gd name="T8" fmla="*/ 0 w 5740"/>
                <a:gd name="T9" fmla="*/ 366 h 1337"/>
                <a:gd name="T10" fmla="*/ 0 w 5740"/>
                <a:gd name="T11" fmla="*/ 366 h 1337"/>
                <a:gd name="T12" fmla="*/ 0 60000 65536"/>
                <a:gd name="T13" fmla="*/ 0 60000 65536"/>
                <a:gd name="T14" fmla="*/ 0 60000 65536"/>
                <a:gd name="T15" fmla="*/ 0 60000 65536"/>
                <a:gd name="T16" fmla="*/ 0 60000 65536"/>
                <a:gd name="T17" fmla="*/ 0 60000 65536"/>
                <a:gd name="T18" fmla="*/ 0 w 5740"/>
                <a:gd name="T19" fmla="*/ 0 h 1337"/>
                <a:gd name="T20" fmla="*/ 5740 w 5740"/>
                <a:gd name="T21" fmla="*/ 1337 h 1337"/>
              </a:gdLst>
              <a:ahLst/>
              <a:cxnLst>
                <a:cxn ang="T12">
                  <a:pos x="T0" y="T1"/>
                </a:cxn>
                <a:cxn ang="T13">
                  <a:pos x="T2" y="T3"/>
                </a:cxn>
                <a:cxn ang="T14">
                  <a:pos x="T4" y="T5"/>
                </a:cxn>
                <a:cxn ang="T15">
                  <a:pos x="T6" y="T7"/>
                </a:cxn>
                <a:cxn ang="T16">
                  <a:pos x="T8" y="T9"/>
                </a:cxn>
                <a:cxn ang="T17">
                  <a:pos x="T10" y="T11"/>
                </a:cxn>
              </a:cxnLst>
              <a:rect l="T18" t="T19" r="T20" b="T21"/>
              <a:pathLst>
                <a:path w="5740" h="1337">
                  <a:moveTo>
                    <a:pt x="0" y="366"/>
                  </a:moveTo>
                  <a:lnTo>
                    <a:pt x="5740" y="1337"/>
                  </a:lnTo>
                  <a:lnTo>
                    <a:pt x="5740" y="1331"/>
                  </a:lnTo>
                  <a:lnTo>
                    <a:pt x="0" y="0"/>
                  </a:lnTo>
                  <a:lnTo>
                    <a:pt x="0" y="366"/>
                  </a:lnTo>
                  <a:close/>
                </a:path>
              </a:pathLst>
            </a:custGeom>
            <a:gradFill rotWithShape="0">
              <a:gsLst>
                <a:gs pos="0">
                  <a:srgbClr val="00005D"/>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56" name="Freeform 32">
              <a:extLst>
                <a:ext uri="{FF2B5EF4-FFF2-40B4-BE49-F238E27FC236}">
                  <a16:creationId xmlns:a16="http://schemas.microsoft.com/office/drawing/2014/main" id="{94B45217-D0F2-6BF7-04F6-0174F99A57FF}"/>
                </a:ext>
              </a:extLst>
            </p:cNvPr>
            <p:cNvSpPr>
              <a:spLocks noChangeArrowheads="1"/>
            </p:cNvSpPr>
            <p:nvPr/>
          </p:nvSpPr>
          <p:spPr bwMode="auto">
            <a:xfrm>
              <a:off x="2" y="3177"/>
              <a:ext cx="5752" cy="414"/>
            </a:xfrm>
            <a:custGeom>
              <a:avLst/>
              <a:gdLst>
                <a:gd name="T0" fmla="*/ 0 w 5740"/>
                <a:gd name="T1" fmla="*/ 48 h 414"/>
                <a:gd name="T2" fmla="*/ 5740 w 5740"/>
                <a:gd name="T3" fmla="*/ 414 h 414"/>
                <a:gd name="T4" fmla="*/ 5740 w 5740"/>
                <a:gd name="T5" fmla="*/ 402 h 414"/>
                <a:gd name="T6" fmla="*/ 0 w 5740"/>
                <a:gd name="T7" fmla="*/ 0 h 414"/>
                <a:gd name="T8" fmla="*/ 0 w 5740"/>
                <a:gd name="T9" fmla="*/ 48 h 414"/>
                <a:gd name="T10" fmla="*/ 0 w 5740"/>
                <a:gd name="T11" fmla="*/ 48 h 414"/>
                <a:gd name="T12" fmla="*/ 0 60000 65536"/>
                <a:gd name="T13" fmla="*/ 0 60000 65536"/>
                <a:gd name="T14" fmla="*/ 0 60000 65536"/>
                <a:gd name="T15" fmla="*/ 0 60000 65536"/>
                <a:gd name="T16" fmla="*/ 0 60000 65536"/>
                <a:gd name="T17" fmla="*/ 0 60000 65536"/>
                <a:gd name="T18" fmla="*/ 0 w 5740"/>
                <a:gd name="T19" fmla="*/ 0 h 414"/>
                <a:gd name="T20" fmla="*/ 5740 w 5740"/>
                <a:gd name="T21" fmla="*/ 414 h 414"/>
              </a:gdLst>
              <a:ahLst/>
              <a:cxnLst>
                <a:cxn ang="T12">
                  <a:pos x="T0" y="T1"/>
                </a:cxn>
                <a:cxn ang="T13">
                  <a:pos x="T2" y="T3"/>
                </a:cxn>
                <a:cxn ang="T14">
                  <a:pos x="T4" y="T5"/>
                </a:cxn>
                <a:cxn ang="T15">
                  <a:pos x="T6" y="T7"/>
                </a:cxn>
                <a:cxn ang="T16">
                  <a:pos x="T8" y="T9"/>
                </a:cxn>
                <a:cxn ang="T17">
                  <a:pos x="T10" y="T11"/>
                </a:cxn>
              </a:cxnLst>
              <a:rect l="T18" t="T19" r="T20" b="T21"/>
              <a:pathLst>
                <a:path w="5740" h="414">
                  <a:moveTo>
                    <a:pt x="0" y="48"/>
                  </a:moveTo>
                  <a:lnTo>
                    <a:pt x="5740" y="414"/>
                  </a:lnTo>
                  <a:lnTo>
                    <a:pt x="5740" y="402"/>
                  </a:lnTo>
                  <a:lnTo>
                    <a:pt x="0" y="0"/>
                  </a:lnTo>
                  <a:lnTo>
                    <a:pt x="0" y="48"/>
                  </a:lnTo>
                  <a:close/>
                </a:path>
              </a:pathLst>
            </a:custGeom>
            <a:gradFill rotWithShape="0">
              <a:gsLst>
                <a:gs pos="0">
                  <a:srgbClr val="00008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57" name="Freeform 33">
              <a:extLst>
                <a:ext uri="{FF2B5EF4-FFF2-40B4-BE49-F238E27FC236}">
                  <a16:creationId xmlns:a16="http://schemas.microsoft.com/office/drawing/2014/main" id="{555C075D-9AF3-4048-F44E-ADB41615C50E}"/>
                </a:ext>
              </a:extLst>
            </p:cNvPr>
            <p:cNvSpPr>
              <a:spLocks noChangeArrowheads="1"/>
            </p:cNvSpPr>
            <p:nvPr/>
          </p:nvSpPr>
          <p:spPr bwMode="auto">
            <a:xfrm>
              <a:off x="1297" y="0"/>
              <a:ext cx="4457" cy="3177"/>
            </a:xfrm>
            <a:custGeom>
              <a:avLst/>
              <a:gdLst>
                <a:gd name="T0" fmla="*/ 0 w 4448"/>
                <a:gd name="T1" fmla="*/ 0 h 3177"/>
                <a:gd name="T2" fmla="*/ 4448 w 4448"/>
                <a:gd name="T3" fmla="*/ 3177 h 3177"/>
                <a:gd name="T4" fmla="*/ 4448 w 4448"/>
                <a:gd name="T5" fmla="*/ 3153 h 3177"/>
                <a:gd name="T6" fmla="*/ 125 w 4448"/>
                <a:gd name="T7" fmla="*/ 0 h 3177"/>
                <a:gd name="T8" fmla="*/ 0 w 4448"/>
                <a:gd name="T9" fmla="*/ 0 h 3177"/>
                <a:gd name="T10" fmla="*/ 0 w 4448"/>
                <a:gd name="T11" fmla="*/ 0 h 3177"/>
                <a:gd name="T12" fmla="*/ 0 60000 65536"/>
                <a:gd name="T13" fmla="*/ 0 60000 65536"/>
                <a:gd name="T14" fmla="*/ 0 60000 65536"/>
                <a:gd name="T15" fmla="*/ 0 60000 65536"/>
                <a:gd name="T16" fmla="*/ 0 60000 65536"/>
                <a:gd name="T17" fmla="*/ 0 60000 65536"/>
                <a:gd name="T18" fmla="*/ 0 w 4448"/>
                <a:gd name="T19" fmla="*/ 0 h 3177"/>
                <a:gd name="T20" fmla="*/ 4448 w 4448"/>
                <a:gd name="T21" fmla="*/ 3177 h 3177"/>
              </a:gdLst>
              <a:ahLst/>
              <a:cxnLst>
                <a:cxn ang="T12">
                  <a:pos x="T0" y="T1"/>
                </a:cxn>
                <a:cxn ang="T13">
                  <a:pos x="T2" y="T3"/>
                </a:cxn>
                <a:cxn ang="T14">
                  <a:pos x="T4" y="T5"/>
                </a:cxn>
                <a:cxn ang="T15">
                  <a:pos x="T6" y="T7"/>
                </a:cxn>
                <a:cxn ang="T16">
                  <a:pos x="T8" y="T9"/>
                </a:cxn>
                <a:cxn ang="T17">
                  <a:pos x="T10" y="T11"/>
                </a:cxn>
              </a:cxnLst>
              <a:rect l="T18" t="T19" r="T20" b="T21"/>
              <a:pathLst>
                <a:path w="4448" h="3177">
                  <a:moveTo>
                    <a:pt x="0" y="0"/>
                  </a:moveTo>
                  <a:lnTo>
                    <a:pt x="4448" y="3177"/>
                  </a:lnTo>
                  <a:lnTo>
                    <a:pt x="4448" y="3153"/>
                  </a:lnTo>
                  <a:lnTo>
                    <a:pt x="125" y="0"/>
                  </a:lnTo>
                  <a:lnTo>
                    <a:pt x="0" y="0"/>
                  </a:lnTo>
                  <a:close/>
                </a:path>
              </a:pathLst>
            </a:custGeom>
            <a:gradFill rotWithShape="0">
              <a:gsLst>
                <a:gs pos="0">
                  <a:srgbClr val="00004A"/>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58" name="Freeform 34">
              <a:extLst>
                <a:ext uri="{FF2B5EF4-FFF2-40B4-BE49-F238E27FC236}">
                  <a16:creationId xmlns:a16="http://schemas.microsoft.com/office/drawing/2014/main" id="{565B5EFE-2990-5EFC-9487-625FF8623D6D}"/>
                </a:ext>
              </a:extLst>
            </p:cNvPr>
            <p:cNvSpPr>
              <a:spLocks noChangeArrowheads="1"/>
            </p:cNvSpPr>
            <p:nvPr/>
          </p:nvSpPr>
          <p:spPr bwMode="auto">
            <a:xfrm>
              <a:off x="3321" y="0"/>
              <a:ext cx="2433" cy="2614"/>
            </a:xfrm>
            <a:custGeom>
              <a:avLst/>
              <a:gdLst>
                <a:gd name="T0" fmla="*/ 0 w 2428"/>
                <a:gd name="T1" fmla="*/ 0 h 2614"/>
                <a:gd name="T2" fmla="*/ 2428 w 2428"/>
                <a:gd name="T3" fmla="*/ 2614 h 2614"/>
                <a:gd name="T4" fmla="*/ 2428 w 2428"/>
                <a:gd name="T5" fmla="*/ 2608 h 2614"/>
                <a:gd name="T6" fmla="*/ 66 w 2428"/>
                <a:gd name="T7" fmla="*/ 0 h 2614"/>
                <a:gd name="T8" fmla="*/ 0 w 2428"/>
                <a:gd name="T9" fmla="*/ 0 h 2614"/>
                <a:gd name="T10" fmla="*/ 0 w 2428"/>
                <a:gd name="T11" fmla="*/ 0 h 2614"/>
                <a:gd name="T12" fmla="*/ 0 60000 65536"/>
                <a:gd name="T13" fmla="*/ 0 60000 65536"/>
                <a:gd name="T14" fmla="*/ 0 60000 65536"/>
                <a:gd name="T15" fmla="*/ 0 60000 65536"/>
                <a:gd name="T16" fmla="*/ 0 60000 65536"/>
                <a:gd name="T17" fmla="*/ 0 60000 65536"/>
                <a:gd name="T18" fmla="*/ 0 w 2428"/>
                <a:gd name="T19" fmla="*/ 0 h 2614"/>
                <a:gd name="T20" fmla="*/ 2428 w 2428"/>
                <a:gd name="T21" fmla="*/ 2614 h 2614"/>
              </a:gdLst>
              <a:ahLst/>
              <a:cxnLst>
                <a:cxn ang="T12">
                  <a:pos x="T0" y="T1"/>
                </a:cxn>
                <a:cxn ang="T13">
                  <a:pos x="T2" y="T3"/>
                </a:cxn>
                <a:cxn ang="T14">
                  <a:pos x="T4" y="T5"/>
                </a:cxn>
                <a:cxn ang="T15">
                  <a:pos x="T6" y="T7"/>
                </a:cxn>
                <a:cxn ang="T16">
                  <a:pos x="T8" y="T9"/>
                </a:cxn>
                <a:cxn ang="T17">
                  <a:pos x="T10" y="T11"/>
                </a:cxn>
              </a:cxnLst>
              <a:rect l="T18" t="T19" r="T20" b="T21"/>
              <a:pathLst>
                <a:path w="2428" h="2614">
                  <a:moveTo>
                    <a:pt x="0" y="0"/>
                  </a:moveTo>
                  <a:lnTo>
                    <a:pt x="2428" y="2614"/>
                  </a:lnTo>
                  <a:lnTo>
                    <a:pt x="2428" y="2608"/>
                  </a:lnTo>
                  <a:lnTo>
                    <a:pt x="66" y="0"/>
                  </a:lnTo>
                  <a:lnTo>
                    <a:pt x="0" y="0"/>
                  </a:lnTo>
                  <a:close/>
                </a:path>
              </a:pathLst>
            </a:custGeom>
            <a:gradFill rotWithShape="0">
              <a:gsLst>
                <a:gs pos="0">
                  <a:srgbClr val="000082"/>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59" name="Freeform 35">
              <a:extLst>
                <a:ext uri="{FF2B5EF4-FFF2-40B4-BE49-F238E27FC236}">
                  <a16:creationId xmlns:a16="http://schemas.microsoft.com/office/drawing/2014/main" id="{C94EC894-6AE4-6FF6-F768-3B79A59434A2}"/>
                </a:ext>
              </a:extLst>
            </p:cNvPr>
            <p:cNvSpPr>
              <a:spLocks noChangeArrowheads="1"/>
            </p:cNvSpPr>
            <p:nvPr/>
          </p:nvSpPr>
          <p:spPr bwMode="auto">
            <a:xfrm>
              <a:off x="3950" y="0"/>
              <a:ext cx="1804" cy="2464"/>
            </a:xfrm>
            <a:custGeom>
              <a:avLst/>
              <a:gdLst>
                <a:gd name="T0" fmla="*/ 485 w 1800"/>
                <a:gd name="T1" fmla="*/ 0 h 2464"/>
                <a:gd name="T2" fmla="*/ 0 w 1800"/>
                <a:gd name="T3" fmla="*/ 0 h 2464"/>
                <a:gd name="T4" fmla="*/ 1800 w 1800"/>
                <a:gd name="T5" fmla="*/ 2464 h 2464"/>
                <a:gd name="T6" fmla="*/ 1800 w 1800"/>
                <a:gd name="T7" fmla="*/ 2248 h 2464"/>
                <a:gd name="T8" fmla="*/ 1794 w 1800"/>
                <a:gd name="T9" fmla="*/ 2248 h 2464"/>
                <a:gd name="T10" fmla="*/ 485 w 1800"/>
                <a:gd name="T11" fmla="*/ 0 h 2464"/>
                <a:gd name="T12" fmla="*/ 485 w 1800"/>
                <a:gd name="T13" fmla="*/ 0 h 2464"/>
                <a:gd name="T14" fmla="*/ 0 60000 65536"/>
                <a:gd name="T15" fmla="*/ 0 60000 65536"/>
                <a:gd name="T16" fmla="*/ 0 60000 65536"/>
                <a:gd name="T17" fmla="*/ 0 60000 65536"/>
                <a:gd name="T18" fmla="*/ 0 60000 65536"/>
                <a:gd name="T19" fmla="*/ 0 60000 65536"/>
                <a:gd name="T20" fmla="*/ 0 60000 65536"/>
                <a:gd name="T21" fmla="*/ 0 w 1800"/>
                <a:gd name="T22" fmla="*/ 0 h 2464"/>
                <a:gd name="T23" fmla="*/ 1800 w 1800"/>
                <a:gd name="T24" fmla="*/ 2464 h 24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00" h="2464">
                  <a:moveTo>
                    <a:pt x="485" y="0"/>
                  </a:moveTo>
                  <a:lnTo>
                    <a:pt x="0" y="0"/>
                  </a:lnTo>
                  <a:lnTo>
                    <a:pt x="1800" y="2464"/>
                  </a:lnTo>
                  <a:lnTo>
                    <a:pt x="1800" y="2248"/>
                  </a:lnTo>
                  <a:lnTo>
                    <a:pt x="1794" y="2248"/>
                  </a:lnTo>
                  <a:lnTo>
                    <a:pt x="485" y="0"/>
                  </a:lnTo>
                  <a:close/>
                </a:path>
              </a:pathLst>
            </a:custGeom>
            <a:gradFill rotWithShape="0">
              <a:gsLst>
                <a:gs pos="0">
                  <a:srgbClr val="000065"/>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60" name="Freeform 36">
              <a:extLst>
                <a:ext uri="{FF2B5EF4-FFF2-40B4-BE49-F238E27FC236}">
                  <a16:creationId xmlns:a16="http://schemas.microsoft.com/office/drawing/2014/main" id="{227F58BA-EC3D-277B-C65A-2E88CD88B8B9}"/>
                </a:ext>
              </a:extLst>
            </p:cNvPr>
            <p:cNvSpPr>
              <a:spLocks noChangeArrowheads="1"/>
            </p:cNvSpPr>
            <p:nvPr/>
          </p:nvSpPr>
          <p:spPr bwMode="auto">
            <a:xfrm>
              <a:off x="4519" y="0"/>
              <a:ext cx="1235" cy="2074"/>
            </a:xfrm>
            <a:custGeom>
              <a:avLst/>
              <a:gdLst>
                <a:gd name="T0" fmla="*/ 0 w 1232"/>
                <a:gd name="T1" fmla="*/ 0 h 2074"/>
                <a:gd name="T2" fmla="*/ 1232 w 1232"/>
                <a:gd name="T3" fmla="*/ 2074 h 2074"/>
                <a:gd name="T4" fmla="*/ 1232 w 1232"/>
                <a:gd name="T5" fmla="*/ 2038 h 2074"/>
                <a:gd name="T6" fmla="*/ 42 w 1232"/>
                <a:gd name="T7" fmla="*/ 0 h 2074"/>
                <a:gd name="T8" fmla="*/ 0 w 1232"/>
                <a:gd name="T9" fmla="*/ 0 h 2074"/>
                <a:gd name="T10" fmla="*/ 0 w 1232"/>
                <a:gd name="T11" fmla="*/ 0 h 2074"/>
                <a:gd name="T12" fmla="*/ 0 60000 65536"/>
                <a:gd name="T13" fmla="*/ 0 60000 65536"/>
                <a:gd name="T14" fmla="*/ 0 60000 65536"/>
                <a:gd name="T15" fmla="*/ 0 60000 65536"/>
                <a:gd name="T16" fmla="*/ 0 60000 65536"/>
                <a:gd name="T17" fmla="*/ 0 60000 65536"/>
                <a:gd name="T18" fmla="*/ 0 w 1232"/>
                <a:gd name="T19" fmla="*/ 0 h 2074"/>
                <a:gd name="T20" fmla="*/ 1232 w 1232"/>
                <a:gd name="T21" fmla="*/ 2074 h 2074"/>
              </a:gdLst>
              <a:ahLst/>
              <a:cxnLst>
                <a:cxn ang="T12">
                  <a:pos x="T0" y="T1"/>
                </a:cxn>
                <a:cxn ang="T13">
                  <a:pos x="T2" y="T3"/>
                </a:cxn>
                <a:cxn ang="T14">
                  <a:pos x="T4" y="T5"/>
                </a:cxn>
                <a:cxn ang="T15">
                  <a:pos x="T6" y="T7"/>
                </a:cxn>
                <a:cxn ang="T16">
                  <a:pos x="T8" y="T9"/>
                </a:cxn>
                <a:cxn ang="T17">
                  <a:pos x="T10" y="T11"/>
                </a:cxn>
              </a:cxnLst>
              <a:rect l="T18" t="T19" r="T20" b="T21"/>
              <a:pathLst>
                <a:path w="1232" h="2074">
                  <a:moveTo>
                    <a:pt x="0" y="0"/>
                  </a:moveTo>
                  <a:lnTo>
                    <a:pt x="1232" y="2074"/>
                  </a:lnTo>
                  <a:lnTo>
                    <a:pt x="1232" y="2038"/>
                  </a:lnTo>
                  <a:lnTo>
                    <a:pt x="42" y="0"/>
                  </a:lnTo>
                  <a:lnTo>
                    <a:pt x="0" y="0"/>
                  </a:lnTo>
                  <a:close/>
                </a:path>
              </a:pathLst>
            </a:custGeom>
            <a:gradFill rotWithShape="0">
              <a:gsLst>
                <a:gs pos="0">
                  <a:srgbClr val="000058"/>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61" name="Freeform 37">
              <a:extLst>
                <a:ext uri="{FF2B5EF4-FFF2-40B4-BE49-F238E27FC236}">
                  <a16:creationId xmlns:a16="http://schemas.microsoft.com/office/drawing/2014/main" id="{13D233B8-FDF3-EFB4-8ADC-A23CE7EA2843}"/>
                </a:ext>
              </a:extLst>
            </p:cNvPr>
            <p:cNvSpPr>
              <a:spLocks noChangeArrowheads="1"/>
            </p:cNvSpPr>
            <p:nvPr/>
          </p:nvSpPr>
          <p:spPr bwMode="auto">
            <a:xfrm>
              <a:off x="4694" y="0"/>
              <a:ext cx="1060" cy="1936"/>
            </a:xfrm>
            <a:custGeom>
              <a:avLst/>
              <a:gdLst>
                <a:gd name="T0" fmla="*/ 0 w 1058"/>
                <a:gd name="T1" fmla="*/ 0 h 1936"/>
                <a:gd name="T2" fmla="*/ 1058 w 1058"/>
                <a:gd name="T3" fmla="*/ 1936 h 1936"/>
                <a:gd name="T4" fmla="*/ 1058 w 1058"/>
                <a:gd name="T5" fmla="*/ 1930 h 1936"/>
                <a:gd name="T6" fmla="*/ 54 w 1058"/>
                <a:gd name="T7" fmla="*/ 0 h 1936"/>
                <a:gd name="T8" fmla="*/ 0 w 1058"/>
                <a:gd name="T9" fmla="*/ 0 h 1936"/>
                <a:gd name="T10" fmla="*/ 0 w 1058"/>
                <a:gd name="T11" fmla="*/ 0 h 1936"/>
                <a:gd name="T12" fmla="*/ 0 60000 65536"/>
                <a:gd name="T13" fmla="*/ 0 60000 65536"/>
                <a:gd name="T14" fmla="*/ 0 60000 65536"/>
                <a:gd name="T15" fmla="*/ 0 60000 65536"/>
                <a:gd name="T16" fmla="*/ 0 60000 65536"/>
                <a:gd name="T17" fmla="*/ 0 60000 65536"/>
                <a:gd name="T18" fmla="*/ 0 w 1058"/>
                <a:gd name="T19" fmla="*/ 0 h 1936"/>
                <a:gd name="T20" fmla="*/ 1058 w 1058"/>
                <a:gd name="T21" fmla="*/ 1936 h 1936"/>
              </a:gdLst>
              <a:ahLst/>
              <a:cxnLst>
                <a:cxn ang="T12">
                  <a:pos x="T0" y="T1"/>
                </a:cxn>
                <a:cxn ang="T13">
                  <a:pos x="T2" y="T3"/>
                </a:cxn>
                <a:cxn ang="T14">
                  <a:pos x="T4" y="T5"/>
                </a:cxn>
                <a:cxn ang="T15">
                  <a:pos x="T6" y="T7"/>
                </a:cxn>
                <a:cxn ang="T16">
                  <a:pos x="T8" y="T9"/>
                </a:cxn>
                <a:cxn ang="T17">
                  <a:pos x="T10" y="T11"/>
                </a:cxn>
              </a:cxnLst>
              <a:rect l="T18" t="T19" r="T20" b="T21"/>
              <a:pathLst>
                <a:path w="1058" h="1936">
                  <a:moveTo>
                    <a:pt x="0" y="0"/>
                  </a:moveTo>
                  <a:lnTo>
                    <a:pt x="1058" y="1936"/>
                  </a:lnTo>
                  <a:lnTo>
                    <a:pt x="1058" y="1930"/>
                  </a:lnTo>
                  <a:lnTo>
                    <a:pt x="54" y="0"/>
                  </a:lnTo>
                  <a:lnTo>
                    <a:pt x="0" y="0"/>
                  </a:lnTo>
                  <a:close/>
                </a:path>
              </a:pathLst>
            </a:custGeom>
            <a:gradFill rotWithShape="0">
              <a:gsLst>
                <a:gs pos="0">
                  <a:srgbClr val="00006F"/>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62" name="Freeform 38">
              <a:extLst>
                <a:ext uri="{FF2B5EF4-FFF2-40B4-BE49-F238E27FC236}">
                  <a16:creationId xmlns:a16="http://schemas.microsoft.com/office/drawing/2014/main" id="{2D10CEB3-13C5-F8C3-5682-6CB4E59DBC75}"/>
                </a:ext>
              </a:extLst>
            </p:cNvPr>
            <p:cNvSpPr>
              <a:spLocks noChangeArrowheads="1"/>
            </p:cNvSpPr>
            <p:nvPr/>
          </p:nvSpPr>
          <p:spPr bwMode="auto">
            <a:xfrm>
              <a:off x="4981" y="0"/>
              <a:ext cx="773" cy="1487"/>
            </a:xfrm>
            <a:custGeom>
              <a:avLst/>
              <a:gdLst>
                <a:gd name="T0" fmla="*/ 771 w 771"/>
                <a:gd name="T1" fmla="*/ 1433 h 1487"/>
                <a:gd name="T2" fmla="*/ 42 w 771"/>
                <a:gd name="T3" fmla="*/ 0 h 1487"/>
                <a:gd name="T4" fmla="*/ 0 w 771"/>
                <a:gd name="T5" fmla="*/ 0 h 1487"/>
                <a:gd name="T6" fmla="*/ 771 w 771"/>
                <a:gd name="T7" fmla="*/ 1487 h 1487"/>
                <a:gd name="T8" fmla="*/ 771 w 771"/>
                <a:gd name="T9" fmla="*/ 1433 h 1487"/>
                <a:gd name="T10" fmla="*/ 771 w 771"/>
                <a:gd name="T11" fmla="*/ 1433 h 1487"/>
                <a:gd name="T12" fmla="*/ 0 60000 65536"/>
                <a:gd name="T13" fmla="*/ 0 60000 65536"/>
                <a:gd name="T14" fmla="*/ 0 60000 65536"/>
                <a:gd name="T15" fmla="*/ 0 60000 65536"/>
                <a:gd name="T16" fmla="*/ 0 60000 65536"/>
                <a:gd name="T17" fmla="*/ 0 60000 65536"/>
                <a:gd name="T18" fmla="*/ 0 w 771"/>
                <a:gd name="T19" fmla="*/ 0 h 1487"/>
                <a:gd name="T20" fmla="*/ 771 w 771"/>
                <a:gd name="T21" fmla="*/ 1487 h 1487"/>
              </a:gdLst>
              <a:ahLst/>
              <a:cxnLst>
                <a:cxn ang="T12">
                  <a:pos x="T0" y="T1"/>
                </a:cxn>
                <a:cxn ang="T13">
                  <a:pos x="T2" y="T3"/>
                </a:cxn>
                <a:cxn ang="T14">
                  <a:pos x="T4" y="T5"/>
                </a:cxn>
                <a:cxn ang="T15">
                  <a:pos x="T6" y="T7"/>
                </a:cxn>
                <a:cxn ang="T16">
                  <a:pos x="T8" y="T9"/>
                </a:cxn>
                <a:cxn ang="T17">
                  <a:pos x="T10" y="T11"/>
                </a:cxn>
              </a:cxnLst>
              <a:rect l="T18" t="T19" r="T20" b="T21"/>
              <a:pathLst>
                <a:path w="771" h="1487">
                  <a:moveTo>
                    <a:pt x="771" y="1433"/>
                  </a:moveTo>
                  <a:lnTo>
                    <a:pt x="42" y="0"/>
                  </a:lnTo>
                  <a:lnTo>
                    <a:pt x="0" y="0"/>
                  </a:lnTo>
                  <a:lnTo>
                    <a:pt x="771" y="1487"/>
                  </a:lnTo>
                  <a:lnTo>
                    <a:pt x="771" y="1433"/>
                  </a:lnTo>
                  <a:close/>
                </a:path>
              </a:pathLst>
            </a:custGeom>
            <a:gradFill rotWithShape="0">
              <a:gsLst>
                <a:gs pos="0">
                  <a:srgbClr val="000079"/>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grpSp>
          <p:nvGrpSpPr>
            <p:cNvPr id="1063" name="Group 39">
              <a:extLst>
                <a:ext uri="{FF2B5EF4-FFF2-40B4-BE49-F238E27FC236}">
                  <a16:creationId xmlns:a16="http://schemas.microsoft.com/office/drawing/2014/main" id="{6249FB06-C269-4E29-CD41-77E4C8EFB4B6}"/>
                </a:ext>
              </a:extLst>
            </p:cNvPr>
            <p:cNvGrpSpPr>
              <a:grpSpLocks/>
            </p:cNvGrpSpPr>
            <p:nvPr userDrawn="1"/>
          </p:nvGrpSpPr>
          <p:grpSpPr bwMode="auto">
            <a:xfrm>
              <a:off x="0" y="1632"/>
              <a:ext cx="5758" cy="1858"/>
              <a:chOff x="0" y="0"/>
              <a:chExt cx="5758" cy="1858"/>
            </a:xfrm>
          </p:grpSpPr>
          <p:sp>
            <p:nvSpPr>
              <p:cNvPr id="1064" name="Freeform 40">
                <a:extLst>
                  <a:ext uri="{FF2B5EF4-FFF2-40B4-BE49-F238E27FC236}">
                    <a16:creationId xmlns:a16="http://schemas.microsoft.com/office/drawing/2014/main" id="{69BF8E24-7EE6-8426-5063-E8C2EE8B926E}"/>
                  </a:ext>
                </a:extLst>
              </p:cNvPr>
              <p:cNvSpPr>
                <a:spLocks noChangeArrowheads="1"/>
              </p:cNvSpPr>
              <p:nvPr/>
            </p:nvSpPr>
            <p:spPr bwMode="auto">
              <a:xfrm>
                <a:off x="0" y="0"/>
                <a:ext cx="3670" cy="1313"/>
              </a:xfrm>
              <a:custGeom>
                <a:avLst/>
                <a:gdLst>
                  <a:gd name="T0" fmla="*/ 0 w 3659"/>
                  <a:gd name="T1" fmla="*/ 0 h 1313"/>
                  <a:gd name="T2" fmla="*/ 0 w 3659"/>
                  <a:gd name="T3" fmla="*/ 366 h 1313"/>
                  <a:gd name="T4" fmla="*/ 3635 w 3659"/>
                  <a:gd name="T5" fmla="*/ 1313 h 1313"/>
                  <a:gd name="T6" fmla="*/ 3647 w 3659"/>
                  <a:gd name="T7" fmla="*/ 1235 h 1313"/>
                  <a:gd name="T8" fmla="*/ 3659 w 3659"/>
                  <a:gd name="T9" fmla="*/ 1163 h 1313"/>
                  <a:gd name="T10" fmla="*/ 0 w 3659"/>
                  <a:gd name="T11" fmla="*/ 0 h 1313"/>
                  <a:gd name="T12" fmla="*/ 0 w 3659"/>
                  <a:gd name="T13" fmla="*/ 0 h 1313"/>
                  <a:gd name="T14" fmla="*/ 0 60000 65536"/>
                  <a:gd name="T15" fmla="*/ 0 60000 65536"/>
                  <a:gd name="T16" fmla="*/ 0 60000 65536"/>
                  <a:gd name="T17" fmla="*/ 0 60000 65536"/>
                  <a:gd name="T18" fmla="*/ 0 60000 65536"/>
                  <a:gd name="T19" fmla="*/ 0 60000 65536"/>
                  <a:gd name="T20" fmla="*/ 0 60000 65536"/>
                  <a:gd name="T21" fmla="*/ 0 w 3659"/>
                  <a:gd name="T22" fmla="*/ 0 h 1313"/>
                  <a:gd name="T23" fmla="*/ 3659 w 3659"/>
                  <a:gd name="T24" fmla="*/ 1313 h 13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59" h="1313">
                    <a:moveTo>
                      <a:pt x="0" y="0"/>
                    </a:moveTo>
                    <a:lnTo>
                      <a:pt x="0" y="366"/>
                    </a:lnTo>
                    <a:lnTo>
                      <a:pt x="3635" y="1313"/>
                    </a:lnTo>
                    <a:lnTo>
                      <a:pt x="3647" y="1235"/>
                    </a:lnTo>
                    <a:lnTo>
                      <a:pt x="3659" y="1163"/>
                    </a:lnTo>
                    <a:lnTo>
                      <a:pt x="0" y="0"/>
                    </a:lnTo>
                    <a:close/>
                  </a:path>
                </a:pathLst>
              </a:custGeom>
              <a:gradFill rotWithShape="0">
                <a:gsLst>
                  <a:gs pos="0">
                    <a:srgbClr val="00006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1065" name="Freeform 41">
                <a:extLst>
                  <a:ext uri="{FF2B5EF4-FFF2-40B4-BE49-F238E27FC236}">
                    <a16:creationId xmlns:a16="http://schemas.microsoft.com/office/drawing/2014/main" id="{F3F1E5AA-7829-2983-6B21-67592C0BF637}"/>
                  </a:ext>
                </a:extLst>
              </p:cNvPr>
              <p:cNvSpPr>
                <a:spLocks noChangeArrowheads="1"/>
              </p:cNvSpPr>
              <p:nvPr/>
            </p:nvSpPr>
            <p:spPr bwMode="auto">
              <a:xfrm>
                <a:off x="3646" y="1163"/>
                <a:ext cx="2112" cy="695"/>
              </a:xfrm>
              <a:custGeom>
                <a:avLst/>
                <a:gdLst>
                  <a:gd name="T0" fmla="*/ 2105 w 2105"/>
                  <a:gd name="T1" fmla="*/ 665 h 695"/>
                  <a:gd name="T2" fmla="*/ 24 w 2105"/>
                  <a:gd name="T3" fmla="*/ 0 h 695"/>
                  <a:gd name="T4" fmla="*/ 12 w 2105"/>
                  <a:gd name="T5" fmla="*/ 72 h 695"/>
                  <a:gd name="T6" fmla="*/ 0 w 2105"/>
                  <a:gd name="T7" fmla="*/ 150 h 695"/>
                  <a:gd name="T8" fmla="*/ 2105 w 2105"/>
                  <a:gd name="T9" fmla="*/ 695 h 695"/>
                  <a:gd name="T10" fmla="*/ 2105 w 2105"/>
                  <a:gd name="T11" fmla="*/ 665 h 695"/>
                  <a:gd name="T12" fmla="*/ 2105 w 2105"/>
                  <a:gd name="T13" fmla="*/ 665 h 695"/>
                  <a:gd name="T14" fmla="*/ 0 60000 65536"/>
                  <a:gd name="T15" fmla="*/ 0 60000 65536"/>
                  <a:gd name="T16" fmla="*/ 0 60000 65536"/>
                  <a:gd name="T17" fmla="*/ 0 60000 65536"/>
                  <a:gd name="T18" fmla="*/ 0 60000 65536"/>
                  <a:gd name="T19" fmla="*/ 0 60000 65536"/>
                  <a:gd name="T20" fmla="*/ 0 60000 65536"/>
                  <a:gd name="T21" fmla="*/ 0 w 2105"/>
                  <a:gd name="T22" fmla="*/ 0 h 695"/>
                  <a:gd name="T23" fmla="*/ 2105 w 2105"/>
                  <a:gd name="T24" fmla="*/ 695 h 6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05" h="695">
                    <a:moveTo>
                      <a:pt x="2105" y="665"/>
                    </a:moveTo>
                    <a:lnTo>
                      <a:pt x="24" y="0"/>
                    </a:lnTo>
                    <a:lnTo>
                      <a:pt x="12" y="72"/>
                    </a:lnTo>
                    <a:lnTo>
                      <a:pt x="0" y="150"/>
                    </a:lnTo>
                    <a:lnTo>
                      <a:pt x="2105" y="695"/>
                    </a:lnTo>
                    <a:lnTo>
                      <a:pt x="2105" y="665"/>
                    </a:lnTo>
                    <a:close/>
                  </a:path>
                </a:pathLst>
              </a:custGeom>
              <a:gradFill rotWithShape="0">
                <a:gsLst>
                  <a:gs pos="0">
                    <a:schemeClr val="bg1"/>
                  </a:gs>
                  <a:gs pos="100000">
                    <a:srgbClr val="1717A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grpSp>
      </p:grpSp>
      <p:sp>
        <p:nvSpPr>
          <p:cNvPr id="1066" name="Rectangle 42">
            <a:extLst>
              <a:ext uri="{FF2B5EF4-FFF2-40B4-BE49-F238E27FC236}">
                <a16:creationId xmlns:a16="http://schemas.microsoft.com/office/drawing/2014/main" id="{227F5B01-EA0B-16C6-AEF0-680171946E5B}"/>
              </a:ext>
            </a:extLst>
          </p:cNvPr>
          <p:cNvSpPr>
            <a:spLocks noGrp="1" noChangeArrowheads="1"/>
          </p:cNvSpPr>
          <p:nvPr>
            <p:ph type="title"/>
          </p:nvPr>
        </p:nvSpPr>
        <p:spPr bwMode="auto">
          <a:xfrm>
            <a:off x="457200" y="2778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67" name="Rectangle 43">
            <a:extLst>
              <a:ext uri="{FF2B5EF4-FFF2-40B4-BE49-F238E27FC236}">
                <a16:creationId xmlns:a16="http://schemas.microsoft.com/office/drawing/2014/main" id="{7A7663BB-22D9-3367-C35A-8538A63B8E37}"/>
              </a:ext>
            </a:extLst>
          </p:cNvPr>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68" name="Rectangle 44">
            <a:extLst>
              <a:ext uri="{FF2B5EF4-FFF2-40B4-BE49-F238E27FC236}">
                <a16:creationId xmlns:a16="http://schemas.microsoft.com/office/drawing/2014/main" id="{266C1CFB-CCD4-E353-12DB-F98B6B2A5B7A}"/>
              </a:ext>
            </a:extLst>
          </p:cNvPr>
          <p:cNvSpPr>
            <a:spLocks noGrp="1" noChangeArrowheads="1"/>
          </p:cNvSpPr>
          <p:nvPr>
            <p:ph type="dt" sz="half" idx="2"/>
          </p:nvPr>
        </p:nvSpPr>
        <p:spPr bwMode="auto">
          <a:xfrm>
            <a:off x="457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defRPr>
            </a:lvl1pPr>
          </a:lstStyle>
          <a:p>
            <a:endParaRPr lang="sr-Latn-CS" altLang="en-US"/>
          </a:p>
        </p:txBody>
      </p:sp>
      <p:sp>
        <p:nvSpPr>
          <p:cNvPr id="1069" name="Rectangle 45">
            <a:extLst>
              <a:ext uri="{FF2B5EF4-FFF2-40B4-BE49-F238E27FC236}">
                <a16:creationId xmlns:a16="http://schemas.microsoft.com/office/drawing/2014/main" id="{25743874-2574-D5D4-ED77-BF58BC5B148E}"/>
              </a:ext>
            </a:extLst>
          </p:cNvPr>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defRPr>
            </a:lvl1pPr>
          </a:lstStyle>
          <a:p>
            <a:endParaRPr lang="sr-Latn-CS" altLang="en-US"/>
          </a:p>
        </p:txBody>
      </p:sp>
      <p:sp>
        <p:nvSpPr>
          <p:cNvPr id="1070" name="Rectangle 46">
            <a:extLst>
              <a:ext uri="{FF2B5EF4-FFF2-40B4-BE49-F238E27FC236}">
                <a16:creationId xmlns:a16="http://schemas.microsoft.com/office/drawing/2014/main" id="{84C9912E-7865-C739-57BA-E5BB45B7E60F}"/>
              </a:ext>
            </a:extLst>
          </p:cNvPr>
          <p:cNvSpPr>
            <a:spLocks noGrp="1" noChangeArrowheads="1"/>
          </p:cNvSpPr>
          <p:nvPr>
            <p:ph type="sldNum" sz="quarter" idx="4"/>
          </p:nvPr>
        </p:nvSpPr>
        <p:spPr bwMode="auto">
          <a:xfrm>
            <a:off x="6553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fld id="{19E0B6F8-B762-4737-ACAE-9AFF4F181757}"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90000"/>
        <a:buFont typeface="Wingdings" panose="05000000000000000000" pitchFamily="2" charset="2"/>
        <a:buBlip>
          <a:blip r:embed="rId13"/>
        </a:buBlip>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2"/>
        </a:buClr>
        <a:buSzPct val="90000"/>
        <a:buFont typeface="Wingdings" panose="05000000000000000000" pitchFamily="2" charset="2"/>
        <a:buBlip>
          <a:blip r:embed="rId14"/>
        </a:buBlip>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folHlink"/>
        </a:buClr>
        <a:buSzPct val="90000"/>
        <a:buFont typeface="Wingdings" panose="05000000000000000000" pitchFamily="2" charset="2"/>
        <a:buBlip>
          <a:blip r:embed="rId15"/>
        </a:buBlip>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000058"/>
            </a:gs>
            <a:gs pos="100000">
              <a:schemeClr val="bg1"/>
            </a:gs>
          </a:gsLst>
          <a:lin ang="18900000" scaled="1"/>
        </a:gradFill>
        <a:effectLst/>
      </p:bgPr>
    </p:bg>
    <p:spTree>
      <p:nvGrpSpPr>
        <p:cNvPr id="1" name=""/>
        <p:cNvGrpSpPr/>
        <p:nvPr/>
      </p:nvGrpSpPr>
      <p:grpSpPr>
        <a:xfrm>
          <a:off x="0" y="0"/>
          <a:ext cx="0" cy="0"/>
          <a:chOff x="0" y="0"/>
          <a:chExt cx="0" cy="0"/>
        </a:xfrm>
      </p:grpSpPr>
      <p:grpSp>
        <p:nvGrpSpPr>
          <p:cNvPr id="2050" name="Group 2">
            <a:extLst>
              <a:ext uri="{FF2B5EF4-FFF2-40B4-BE49-F238E27FC236}">
                <a16:creationId xmlns:a16="http://schemas.microsoft.com/office/drawing/2014/main" id="{98F96DDC-1714-7C06-5A3C-A7CB4D570A0F}"/>
              </a:ext>
            </a:extLst>
          </p:cNvPr>
          <p:cNvGrpSpPr>
            <a:grpSpLocks/>
          </p:cNvGrpSpPr>
          <p:nvPr/>
        </p:nvGrpSpPr>
        <p:grpSpPr bwMode="auto">
          <a:xfrm>
            <a:off x="0" y="0"/>
            <a:ext cx="9144000" cy="6856413"/>
            <a:chOff x="0" y="0"/>
            <a:chExt cx="5760" cy="4319"/>
          </a:xfrm>
        </p:grpSpPr>
        <p:sp>
          <p:nvSpPr>
            <p:cNvPr id="2051" name="Freeform 3">
              <a:extLst>
                <a:ext uri="{FF2B5EF4-FFF2-40B4-BE49-F238E27FC236}">
                  <a16:creationId xmlns:a16="http://schemas.microsoft.com/office/drawing/2014/main" id="{DBE635DE-0421-73D7-0136-E977B9000E9C}"/>
                </a:ext>
              </a:extLst>
            </p:cNvPr>
            <p:cNvSpPr>
              <a:spLocks noChangeArrowheads="1"/>
            </p:cNvSpPr>
            <p:nvPr/>
          </p:nvSpPr>
          <p:spPr bwMode="auto">
            <a:xfrm>
              <a:off x="0" y="12"/>
              <a:ext cx="5758" cy="3273"/>
            </a:xfrm>
            <a:custGeom>
              <a:avLst/>
              <a:gdLst>
                <a:gd name="T0" fmla="*/ 3193 w 5740"/>
                <a:gd name="T1" fmla="*/ 1816 h 3273"/>
                <a:gd name="T2" fmla="*/ 0 w 5740"/>
                <a:gd name="T3" fmla="*/ 0 h 3273"/>
                <a:gd name="T4" fmla="*/ 0 w 5740"/>
                <a:gd name="T5" fmla="*/ 522 h 3273"/>
                <a:gd name="T6" fmla="*/ 3037 w 5740"/>
                <a:gd name="T7" fmla="*/ 1978 h 3273"/>
                <a:gd name="T8" fmla="*/ 5740 w 5740"/>
                <a:gd name="T9" fmla="*/ 3273 h 3273"/>
                <a:gd name="T10" fmla="*/ 5740 w 5740"/>
                <a:gd name="T11" fmla="*/ 3267 h 3273"/>
                <a:gd name="T12" fmla="*/ 3193 w 5740"/>
                <a:gd name="T13" fmla="*/ 1816 h 3273"/>
                <a:gd name="T14" fmla="*/ 3193 w 5740"/>
                <a:gd name="T15" fmla="*/ 1816 h 3273"/>
                <a:gd name="T16" fmla="*/ 0 60000 65536"/>
                <a:gd name="T17" fmla="*/ 0 60000 65536"/>
                <a:gd name="T18" fmla="*/ 0 60000 65536"/>
                <a:gd name="T19" fmla="*/ 0 60000 65536"/>
                <a:gd name="T20" fmla="*/ 0 60000 65536"/>
                <a:gd name="T21" fmla="*/ 0 60000 65536"/>
                <a:gd name="T22" fmla="*/ 0 60000 65536"/>
                <a:gd name="T23" fmla="*/ 0 60000 65536"/>
                <a:gd name="T24" fmla="*/ 0 w 5740"/>
                <a:gd name="T25" fmla="*/ 0 h 3273"/>
                <a:gd name="T26" fmla="*/ 5740 w 5740"/>
                <a:gd name="T27" fmla="*/ 3273 h 32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40" h="3273">
                  <a:moveTo>
                    <a:pt x="3193" y="1816"/>
                  </a:moveTo>
                  <a:lnTo>
                    <a:pt x="0" y="0"/>
                  </a:lnTo>
                  <a:lnTo>
                    <a:pt x="0" y="522"/>
                  </a:lnTo>
                  <a:lnTo>
                    <a:pt x="3037" y="1978"/>
                  </a:lnTo>
                  <a:lnTo>
                    <a:pt x="5740" y="3273"/>
                  </a:lnTo>
                  <a:lnTo>
                    <a:pt x="5740" y="3267"/>
                  </a:lnTo>
                  <a:lnTo>
                    <a:pt x="3193" y="1816"/>
                  </a:lnTo>
                  <a:close/>
                </a:path>
              </a:pathLst>
            </a:custGeom>
            <a:gradFill rotWithShape="0">
              <a:gsLst>
                <a:gs pos="0">
                  <a:srgbClr val="000051"/>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52" name="Freeform 4">
              <a:extLst>
                <a:ext uri="{FF2B5EF4-FFF2-40B4-BE49-F238E27FC236}">
                  <a16:creationId xmlns:a16="http://schemas.microsoft.com/office/drawing/2014/main" id="{6B28D389-F3A6-D8B2-EA52-1997476DBD56}"/>
                </a:ext>
              </a:extLst>
            </p:cNvPr>
            <p:cNvSpPr>
              <a:spLocks noChangeArrowheads="1"/>
            </p:cNvSpPr>
            <p:nvPr/>
          </p:nvSpPr>
          <p:spPr bwMode="auto">
            <a:xfrm>
              <a:off x="149" y="0"/>
              <a:ext cx="5609" cy="3243"/>
            </a:xfrm>
            <a:custGeom>
              <a:avLst/>
              <a:gdLst>
                <a:gd name="T0" fmla="*/ 3163 w 5591"/>
                <a:gd name="T1" fmla="*/ 1714 h 3243"/>
                <a:gd name="T2" fmla="*/ 431 w 5591"/>
                <a:gd name="T3" fmla="*/ 0 h 3243"/>
                <a:gd name="T4" fmla="*/ 0 w 5591"/>
                <a:gd name="T5" fmla="*/ 0 h 3243"/>
                <a:gd name="T6" fmla="*/ 3086 w 5591"/>
                <a:gd name="T7" fmla="*/ 1786 h 3243"/>
                <a:gd name="T8" fmla="*/ 5591 w 5591"/>
                <a:gd name="T9" fmla="*/ 3243 h 3243"/>
                <a:gd name="T10" fmla="*/ 5591 w 5591"/>
                <a:gd name="T11" fmla="*/ 3237 h 3243"/>
                <a:gd name="T12" fmla="*/ 3163 w 5591"/>
                <a:gd name="T13" fmla="*/ 1714 h 3243"/>
                <a:gd name="T14" fmla="*/ 3163 w 5591"/>
                <a:gd name="T15" fmla="*/ 1714 h 3243"/>
                <a:gd name="T16" fmla="*/ 0 60000 65536"/>
                <a:gd name="T17" fmla="*/ 0 60000 65536"/>
                <a:gd name="T18" fmla="*/ 0 60000 65536"/>
                <a:gd name="T19" fmla="*/ 0 60000 65536"/>
                <a:gd name="T20" fmla="*/ 0 60000 65536"/>
                <a:gd name="T21" fmla="*/ 0 60000 65536"/>
                <a:gd name="T22" fmla="*/ 0 60000 65536"/>
                <a:gd name="T23" fmla="*/ 0 60000 65536"/>
                <a:gd name="T24" fmla="*/ 0 w 5591"/>
                <a:gd name="T25" fmla="*/ 0 h 3243"/>
                <a:gd name="T26" fmla="*/ 5591 w 5591"/>
                <a:gd name="T27" fmla="*/ 3243 h 32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91" h="3243">
                  <a:moveTo>
                    <a:pt x="3163" y="1714"/>
                  </a:moveTo>
                  <a:lnTo>
                    <a:pt x="431" y="0"/>
                  </a:lnTo>
                  <a:lnTo>
                    <a:pt x="0" y="0"/>
                  </a:lnTo>
                  <a:lnTo>
                    <a:pt x="3086" y="1786"/>
                  </a:lnTo>
                  <a:lnTo>
                    <a:pt x="5591" y="3243"/>
                  </a:lnTo>
                  <a:lnTo>
                    <a:pt x="5591" y="3237"/>
                  </a:lnTo>
                  <a:lnTo>
                    <a:pt x="3163" y="1714"/>
                  </a:lnTo>
                  <a:close/>
                </a:path>
              </a:pathLst>
            </a:custGeom>
            <a:gradFill rotWithShape="0">
              <a:gsLst>
                <a:gs pos="0">
                  <a:srgbClr val="00005D"/>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53" name="Freeform 5">
              <a:extLst>
                <a:ext uri="{FF2B5EF4-FFF2-40B4-BE49-F238E27FC236}">
                  <a16:creationId xmlns:a16="http://schemas.microsoft.com/office/drawing/2014/main" id="{E0220537-338A-6860-3523-3EC41FB2ED89}"/>
                </a:ext>
              </a:extLst>
            </p:cNvPr>
            <p:cNvSpPr>
              <a:spLocks noChangeArrowheads="1"/>
            </p:cNvSpPr>
            <p:nvPr/>
          </p:nvSpPr>
          <p:spPr bwMode="auto">
            <a:xfrm>
              <a:off x="0" y="3433"/>
              <a:ext cx="4038" cy="191"/>
            </a:xfrm>
            <a:custGeom>
              <a:avLst/>
              <a:gdLst>
                <a:gd name="T0" fmla="*/ 0 w 4042"/>
                <a:gd name="T1" fmla="*/ 156 h 192"/>
                <a:gd name="T2" fmla="*/ 4042 w 4042"/>
                <a:gd name="T3" fmla="*/ 192 h 192"/>
                <a:gd name="T4" fmla="*/ 4042 w 4042"/>
                <a:gd name="T5" fmla="*/ 144 h 192"/>
                <a:gd name="T6" fmla="*/ 0 w 4042"/>
                <a:gd name="T7" fmla="*/ 0 h 192"/>
                <a:gd name="T8" fmla="*/ 0 w 4042"/>
                <a:gd name="T9" fmla="*/ 156 h 192"/>
                <a:gd name="T10" fmla="*/ 0 w 4042"/>
                <a:gd name="T11" fmla="*/ 156 h 192"/>
                <a:gd name="T12" fmla="*/ 0 60000 65536"/>
                <a:gd name="T13" fmla="*/ 0 60000 65536"/>
                <a:gd name="T14" fmla="*/ 0 60000 65536"/>
                <a:gd name="T15" fmla="*/ 0 60000 65536"/>
                <a:gd name="T16" fmla="*/ 0 60000 65536"/>
                <a:gd name="T17" fmla="*/ 0 60000 65536"/>
                <a:gd name="T18" fmla="*/ 0 w 4042"/>
                <a:gd name="T19" fmla="*/ 0 h 192"/>
                <a:gd name="T20" fmla="*/ 4042 w 404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4042" h="192">
                  <a:moveTo>
                    <a:pt x="0" y="156"/>
                  </a:moveTo>
                  <a:lnTo>
                    <a:pt x="4042" y="192"/>
                  </a:lnTo>
                  <a:lnTo>
                    <a:pt x="4042" y="144"/>
                  </a:lnTo>
                  <a:lnTo>
                    <a:pt x="0" y="0"/>
                  </a:lnTo>
                  <a:lnTo>
                    <a:pt x="0" y="156"/>
                  </a:lnTo>
                  <a:close/>
                </a:path>
              </a:pathLst>
            </a:custGeom>
            <a:gradFill rotWithShape="0">
              <a:gsLst>
                <a:gs pos="0">
                  <a:srgbClr val="000061"/>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54" name="Freeform 6">
              <a:extLst>
                <a:ext uri="{FF2B5EF4-FFF2-40B4-BE49-F238E27FC236}">
                  <a16:creationId xmlns:a16="http://schemas.microsoft.com/office/drawing/2014/main" id="{5592352F-5104-FC8A-7DAC-8D0FFA9603AE}"/>
                </a:ext>
              </a:extLst>
            </p:cNvPr>
            <p:cNvSpPr>
              <a:spLocks noChangeArrowheads="1"/>
            </p:cNvSpPr>
            <p:nvPr/>
          </p:nvSpPr>
          <p:spPr bwMode="auto">
            <a:xfrm>
              <a:off x="4038" y="3577"/>
              <a:ext cx="1720" cy="65"/>
            </a:xfrm>
            <a:custGeom>
              <a:avLst/>
              <a:gdLst>
                <a:gd name="T0" fmla="*/ 1722 w 1722"/>
                <a:gd name="T1" fmla="*/ 66 h 66"/>
                <a:gd name="T2" fmla="*/ 1722 w 1722"/>
                <a:gd name="T3" fmla="*/ 60 h 66"/>
                <a:gd name="T4" fmla="*/ 0 w 1722"/>
                <a:gd name="T5" fmla="*/ 0 h 66"/>
                <a:gd name="T6" fmla="*/ 0 w 1722"/>
                <a:gd name="T7" fmla="*/ 48 h 66"/>
                <a:gd name="T8" fmla="*/ 1722 w 1722"/>
                <a:gd name="T9" fmla="*/ 66 h 66"/>
                <a:gd name="T10" fmla="*/ 1722 w 1722"/>
                <a:gd name="T11" fmla="*/ 66 h 66"/>
                <a:gd name="T12" fmla="*/ 0 60000 65536"/>
                <a:gd name="T13" fmla="*/ 0 60000 65536"/>
                <a:gd name="T14" fmla="*/ 0 60000 65536"/>
                <a:gd name="T15" fmla="*/ 0 60000 65536"/>
                <a:gd name="T16" fmla="*/ 0 60000 65536"/>
                <a:gd name="T17" fmla="*/ 0 60000 65536"/>
                <a:gd name="T18" fmla="*/ 0 w 1722"/>
                <a:gd name="T19" fmla="*/ 0 h 66"/>
                <a:gd name="T20" fmla="*/ 1722 w 1722"/>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55" name="Freeform 7">
              <a:extLst>
                <a:ext uri="{FF2B5EF4-FFF2-40B4-BE49-F238E27FC236}">
                  <a16:creationId xmlns:a16="http://schemas.microsoft.com/office/drawing/2014/main" id="{A123A24A-9E5D-C633-F529-F49CE1D3DD62}"/>
                </a:ext>
              </a:extLst>
            </p:cNvPr>
            <p:cNvSpPr>
              <a:spLocks noChangeArrowheads="1"/>
            </p:cNvSpPr>
            <p:nvPr/>
          </p:nvSpPr>
          <p:spPr bwMode="auto">
            <a:xfrm>
              <a:off x="0" y="3726"/>
              <a:ext cx="4784" cy="329"/>
            </a:xfrm>
            <a:custGeom>
              <a:avLst/>
              <a:gdLst>
                <a:gd name="T0" fmla="*/ 0 w 4789"/>
                <a:gd name="T1" fmla="*/ 329 h 329"/>
                <a:gd name="T2" fmla="*/ 4789 w 4789"/>
                <a:gd name="T3" fmla="*/ 77 h 329"/>
                <a:gd name="T4" fmla="*/ 4789 w 4789"/>
                <a:gd name="T5" fmla="*/ 0 h 329"/>
                <a:gd name="T6" fmla="*/ 0 w 4789"/>
                <a:gd name="T7" fmla="*/ 107 h 329"/>
                <a:gd name="T8" fmla="*/ 0 w 4789"/>
                <a:gd name="T9" fmla="*/ 329 h 329"/>
                <a:gd name="T10" fmla="*/ 0 w 4789"/>
                <a:gd name="T11" fmla="*/ 329 h 329"/>
                <a:gd name="T12" fmla="*/ 0 60000 65536"/>
                <a:gd name="T13" fmla="*/ 0 60000 65536"/>
                <a:gd name="T14" fmla="*/ 0 60000 65536"/>
                <a:gd name="T15" fmla="*/ 0 60000 65536"/>
                <a:gd name="T16" fmla="*/ 0 60000 65536"/>
                <a:gd name="T17" fmla="*/ 0 60000 65536"/>
                <a:gd name="T18" fmla="*/ 0 w 4789"/>
                <a:gd name="T19" fmla="*/ 0 h 329"/>
                <a:gd name="T20" fmla="*/ 4789 w 4789"/>
                <a:gd name="T21" fmla="*/ 329 h 329"/>
              </a:gdLst>
              <a:ahLst/>
              <a:cxnLst>
                <a:cxn ang="T12">
                  <a:pos x="T0" y="T1"/>
                </a:cxn>
                <a:cxn ang="T13">
                  <a:pos x="T2" y="T3"/>
                </a:cxn>
                <a:cxn ang="T14">
                  <a:pos x="T4" y="T5"/>
                </a:cxn>
                <a:cxn ang="T15">
                  <a:pos x="T6" y="T7"/>
                </a:cxn>
                <a:cxn ang="T16">
                  <a:pos x="T8" y="T9"/>
                </a:cxn>
                <a:cxn ang="T17">
                  <a:pos x="T10" y="T11"/>
                </a:cxn>
              </a:cxnLst>
              <a:rect l="T18" t="T19" r="T20" b="T21"/>
              <a:pathLst>
                <a:path w="4789" h="329">
                  <a:moveTo>
                    <a:pt x="0" y="329"/>
                  </a:moveTo>
                  <a:lnTo>
                    <a:pt x="4789" y="77"/>
                  </a:lnTo>
                  <a:lnTo>
                    <a:pt x="4789" y="0"/>
                  </a:lnTo>
                  <a:lnTo>
                    <a:pt x="0" y="107"/>
                  </a:lnTo>
                  <a:lnTo>
                    <a:pt x="0" y="329"/>
                  </a:lnTo>
                  <a:close/>
                </a:path>
              </a:pathLst>
            </a:custGeom>
            <a:gradFill rotWithShape="0">
              <a:gsLst>
                <a:gs pos="0">
                  <a:srgbClr val="00007D"/>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56" name="Freeform 8">
              <a:extLst>
                <a:ext uri="{FF2B5EF4-FFF2-40B4-BE49-F238E27FC236}">
                  <a16:creationId xmlns:a16="http://schemas.microsoft.com/office/drawing/2014/main" id="{2EC9A941-6D9E-9E93-875E-5620849FAE83}"/>
                </a:ext>
              </a:extLst>
            </p:cNvPr>
            <p:cNvSpPr>
              <a:spLocks noChangeArrowheads="1"/>
            </p:cNvSpPr>
            <p:nvPr/>
          </p:nvSpPr>
          <p:spPr bwMode="auto">
            <a:xfrm>
              <a:off x="4784" y="3702"/>
              <a:ext cx="974" cy="101"/>
            </a:xfrm>
            <a:custGeom>
              <a:avLst/>
              <a:gdLst>
                <a:gd name="T0" fmla="*/ 975 w 975"/>
                <a:gd name="T1" fmla="*/ 48 h 101"/>
                <a:gd name="T2" fmla="*/ 975 w 975"/>
                <a:gd name="T3" fmla="*/ 0 h 101"/>
                <a:gd name="T4" fmla="*/ 0 w 975"/>
                <a:gd name="T5" fmla="*/ 24 h 101"/>
                <a:gd name="T6" fmla="*/ 0 w 975"/>
                <a:gd name="T7" fmla="*/ 101 h 101"/>
                <a:gd name="T8" fmla="*/ 975 w 975"/>
                <a:gd name="T9" fmla="*/ 48 h 101"/>
                <a:gd name="T10" fmla="*/ 975 w 975"/>
                <a:gd name="T11" fmla="*/ 48 h 101"/>
                <a:gd name="T12" fmla="*/ 0 60000 65536"/>
                <a:gd name="T13" fmla="*/ 0 60000 65536"/>
                <a:gd name="T14" fmla="*/ 0 60000 65536"/>
                <a:gd name="T15" fmla="*/ 0 60000 65536"/>
                <a:gd name="T16" fmla="*/ 0 60000 65536"/>
                <a:gd name="T17" fmla="*/ 0 60000 65536"/>
                <a:gd name="T18" fmla="*/ 0 w 975"/>
                <a:gd name="T19" fmla="*/ 0 h 101"/>
                <a:gd name="T20" fmla="*/ 975 w 975"/>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57" name="Freeform 9">
              <a:extLst>
                <a:ext uri="{FF2B5EF4-FFF2-40B4-BE49-F238E27FC236}">
                  <a16:creationId xmlns:a16="http://schemas.microsoft.com/office/drawing/2014/main" id="{D7809773-0B12-2A91-12F0-05A1369523C5}"/>
                </a:ext>
              </a:extLst>
            </p:cNvPr>
            <p:cNvSpPr>
              <a:spLocks noChangeArrowheads="1"/>
            </p:cNvSpPr>
            <p:nvPr/>
          </p:nvSpPr>
          <p:spPr bwMode="auto">
            <a:xfrm>
              <a:off x="3619" y="3815"/>
              <a:ext cx="2139" cy="198"/>
            </a:xfrm>
            <a:custGeom>
              <a:avLst/>
              <a:gdLst>
                <a:gd name="T0" fmla="*/ 2141 w 2141"/>
                <a:gd name="T1" fmla="*/ 0 h 198"/>
                <a:gd name="T2" fmla="*/ 0 w 2141"/>
                <a:gd name="T3" fmla="*/ 156 h 198"/>
                <a:gd name="T4" fmla="*/ 0 w 2141"/>
                <a:gd name="T5" fmla="*/ 198 h 198"/>
                <a:gd name="T6" fmla="*/ 2141 w 2141"/>
                <a:gd name="T7" fmla="*/ 0 h 198"/>
                <a:gd name="T8" fmla="*/ 2141 w 2141"/>
                <a:gd name="T9" fmla="*/ 0 h 198"/>
                <a:gd name="T10" fmla="*/ 0 60000 65536"/>
                <a:gd name="T11" fmla="*/ 0 60000 65536"/>
                <a:gd name="T12" fmla="*/ 0 60000 65536"/>
                <a:gd name="T13" fmla="*/ 0 60000 65536"/>
                <a:gd name="T14" fmla="*/ 0 60000 65536"/>
                <a:gd name="T15" fmla="*/ 0 w 2141"/>
                <a:gd name="T16" fmla="*/ 0 h 198"/>
                <a:gd name="T17" fmla="*/ 2141 w 2141"/>
                <a:gd name="T18" fmla="*/ 198 h 198"/>
              </a:gdLst>
              <a:ahLst/>
              <a:cxnLst>
                <a:cxn ang="T10">
                  <a:pos x="T0" y="T1"/>
                </a:cxn>
                <a:cxn ang="T11">
                  <a:pos x="T2" y="T3"/>
                </a:cxn>
                <a:cxn ang="T12">
                  <a:pos x="T4" y="T5"/>
                </a:cxn>
                <a:cxn ang="T13">
                  <a:pos x="T6" y="T7"/>
                </a:cxn>
                <a:cxn ang="T14">
                  <a:pos x="T8" y="T9"/>
                </a:cxn>
              </a:cxnLst>
              <a:rect l="T15" t="T16" r="T17" b="T18"/>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58" name="Freeform 10">
              <a:extLst>
                <a:ext uri="{FF2B5EF4-FFF2-40B4-BE49-F238E27FC236}">
                  <a16:creationId xmlns:a16="http://schemas.microsoft.com/office/drawing/2014/main" id="{8A1D7FBA-8167-C840-B148-FF9C0B13CD60}"/>
                </a:ext>
              </a:extLst>
            </p:cNvPr>
            <p:cNvSpPr>
              <a:spLocks noChangeArrowheads="1"/>
            </p:cNvSpPr>
            <p:nvPr/>
          </p:nvSpPr>
          <p:spPr bwMode="auto">
            <a:xfrm>
              <a:off x="0" y="3971"/>
              <a:ext cx="3619" cy="348"/>
            </a:xfrm>
            <a:custGeom>
              <a:avLst/>
              <a:gdLst>
                <a:gd name="T0" fmla="*/ 0 w 3623"/>
                <a:gd name="T1" fmla="*/ 348 h 348"/>
                <a:gd name="T2" fmla="*/ 311 w 3623"/>
                <a:gd name="T3" fmla="*/ 348 h 348"/>
                <a:gd name="T4" fmla="*/ 3623 w 3623"/>
                <a:gd name="T5" fmla="*/ 42 h 348"/>
                <a:gd name="T6" fmla="*/ 3623 w 3623"/>
                <a:gd name="T7" fmla="*/ 0 h 348"/>
                <a:gd name="T8" fmla="*/ 0 w 3623"/>
                <a:gd name="T9" fmla="*/ 264 h 348"/>
                <a:gd name="T10" fmla="*/ 0 w 3623"/>
                <a:gd name="T11" fmla="*/ 348 h 348"/>
                <a:gd name="T12" fmla="*/ 0 w 3623"/>
                <a:gd name="T13" fmla="*/ 348 h 348"/>
                <a:gd name="T14" fmla="*/ 0 60000 65536"/>
                <a:gd name="T15" fmla="*/ 0 60000 65536"/>
                <a:gd name="T16" fmla="*/ 0 60000 65536"/>
                <a:gd name="T17" fmla="*/ 0 60000 65536"/>
                <a:gd name="T18" fmla="*/ 0 60000 65536"/>
                <a:gd name="T19" fmla="*/ 0 60000 65536"/>
                <a:gd name="T20" fmla="*/ 0 60000 65536"/>
                <a:gd name="T21" fmla="*/ 0 w 3623"/>
                <a:gd name="T22" fmla="*/ 0 h 348"/>
                <a:gd name="T23" fmla="*/ 3623 w 3623"/>
                <a:gd name="T24" fmla="*/ 348 h 3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23" h="348">
                  <a:moveTo>
                    <a:pt x="0" y="348"/>
                  </a:moveTo>
                  <a:lnTo>
                    <a:pt x="311" y="348"/>
                  </a:lnTo>
                  <a:lnTo>
                    <a:pt x="3623" y="42"/>
                  </a:lnTo>
                  <a:lnTo>
                    <a:pt x="3623" y="0"/>
                  </a:lnTo>
                  <a:lnTo>
                    <a:pt x="0" y="264"/>
                  </a:lnTo>
                  <a:lnTo>
                    <a:pt x="0" y="348"/>
                  </a:lnTo>
                  <a:close/>
                </a:path>
              </a:pathLst>
            </a:custGeom>
            <a:gradFill rotWithShape="0">
              <a:gsLst>
                <a:gs pos="0">
                  <a:srgbClr val="00006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59" name="Freeform 11">
              <a:extLst>
                <a:ext uri="{FF2B5EF4-FFF2-40B4-BE49-F238E27FC236}">
                  <a16:creationId xmlns:a16="http://schemas.microsoft.com/office/drawing/2014/main" id="{69BD5788-423D-C10E-D4B4-AA016F025504}"/>
                </a:ext>
              </a:extLst>
            </p:cNvPr>
            <p:cNvSpPr>
              <a:spLocks noChangeArrowheads="1"/>
            </p:cNvSpPr>
            <p:nvPr/>
          </p:nvSpPr>
          <p:spPr bwMode="auto">
            <a:xfrm>
              <a:off x="2097" y="4043"/>
              <a:ext cx="2514" cy="276"/>
            </a:xfrm>
            <a:custGeom>
              <a:avLst/>
              <a:gdLst>
                <a:gd name="T0" fmla="*/ 2182 w 2517"/>
                <a:gd name="T1" fmla="*/ 276 h 276"/>
                <a:gd name="T2" fmla="*/ 2517 w 2517"/>
                <a:gd name="T3" fmla="*/ 204 h 276"/>
                <a:gd name="T4" fmla="*/ 2260 w 2517"/>
                <a:gd name="T5" fmla="*/ 0 h 276"/>
                <a:gd name="T6" fmla="*/ 0 w 2517"/>
                <a:gd name="T7" fmla="*/ 276 h 276"/>
                <a:gd name="T8" fmla="*/ 2182 w 2517"/>
                <a:gd name="T9" fmla="*/ 276 h 276"/>
                <a:gd name="T10" fmla="*/ 2182 w 2517"/>
                <a:gd name="T11" fmla="*/ 276 h 276"/>
                <a:gd name="T12" fmla="*/ 0 60000 65536"/>
                <a:gd name="T13" fmla="*/ 0 60000 65536"/>
                <a:gd name="T14" fmla="*/ 0 60000 65536"/>
                <a:gd name="T15" fmla="*/ 0 60000 65536"/>
                <a:gd name="T16" fmla="*/ 0 60000 65536"/>
                <a:gd name="T17" fmla="*/ 0 60000 65536"/>
                <a:gd name="T18" fmla="*/ 0 w 2517"/>
                <a:gd name="T19" fmla="*/ 0 h 276"/>
                <a:gd name="T20" fmla="*/ 2517 w 2517"/>
                <a:gd name="T21" fmla="*/ 276 h 276"/>
              </a:gdLst>
              <a:ahLst/>
              <a:cxnLst>
                <a:cxn ang="T12">
                  <a:pos x="T0" y="T1"/>
                </a:cxn>
                <a:cxn ang="T13">
                  <a:pos x="T2" y="T3"/>
                </a:cxn>
                <a:cxn ang="T14">
                  <a:pos x="T4" y="T5"/>
                </a:cxn>
                <a:cxn ang="T15">
                  <a:pos x="T6" y="T7"/>
                </a:cxn>
                <a:cxn ang="T16">
                  <a:pos x="T8" y="T9"/>
                </a:cxn>
                <a:cxn ang="T17">
                  <a:pos x="T10" y="T11"/>
                </a:cxn>
              </a:cxnLst>
              <a:rect l="T18" t="T19" r="T20" b="T21"/>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60" name="Freeform 12">
              <a:extLst>
                <a:ext uri="{FF2B5EF4-FFF2-40B4-BE49-F238E27FC236}">
                  <a16:creationId xmlns:a16="http://schemas.microsoft.com/office/drawing/2014/main" id="{B2122057-1FF0-9F72-1BE3-D3F5C2A03C4E}"/>
                </a:ext>
              </a:extLst>
            </p:cNvPr>
            <p:cNvSpPr>
              <a:spLocks noChangeArrowheads="1"/>
            </p:cNvSpPr>
            <p:nvPr/>
          </p:nvSpPr>
          <p:spPr bwMode="auto">
            <a:xfrm>
              <a:off x="4354" y="3869"/>
              <a:ext cx="1404" cy="378"/>
            </a:xfrm>
            <a:custGeom>
              <a:avLst/>
              <a:gdLst>
                <a:gd name="T0" fmla="*/ 1405 w 1405"/>
                <a:gd name="T1" fmla="*/ 126 h 378"/>
                <a:gd name="T2" fmla="*/ 1405 w 1405"/>
                <a:gd name="T3" fmla="*/ 0 h 378"/>
                <a:gd name="T4" fmla="*/ 0 w 1405"/>
                <a:gd name="T5" fmla="*/ 174 h 378"/>
                <a:gd name="T6" fmla="*/ 257 w 1405"/>
                <a:gd name="T7" fmla="*/ 378 h 378"/>
                <a:gd name="T8" fmla="*/ 1405 w 1405"/>
                <a:gd name="T9" fmla="*/ 126 h 378"/>
                <a:gd name="T10" fmla="*/ 1405 w 1405"/>
                <a:gd name="T11" fmla="*/ 126 h 378"/>
                <a:gd name="T12" fmla="*/ 0 60000 65536"/>
                <a:gd name="T13" fmla="*/ 0 60000 65536"/>
                <a:gd name="T14" fmla="*/ 0 60000 65536"/>
                <a:gd name="T15" fmla="*/ 0 60000 65536"/>
                <a:gd name="T16" fmla="*/ 0 60000 65536"/>
                <a:gd name="T17" fmla="*/ 0 60000 65536"/>
                <a:gd name="T18" fmla="*/ 0 w 1405"/>
                <a:gd name="T19" fmla="*/ 0 h 378"/>
                <a:gd name="T20" fmla="*/ 1405 w 1405"/>
                <a:gd name="T21" fmla="*/ 378 h 378"/>
              </a:gdLst>
              <a:ahLst/>
              <a:cxnLst>
                <a:cxn ang="T12">
                  <a:pos x="T0" y="T1"/>
                </a:cxn>
                <a:cxn ang="T13">
                  <a:pos x="T2" y="T3"/>
                </a:cxn>
                <a:cxn ang="T14">
                  <a:pos x="T4" y="T5"/>
                </a:cxn>
                <a:cxn ang="T15">
                  <a:pos x="T6" y="T7"/>
                </a:cxn>
                <a:cxn ang="T16">
                  <a:pos x="T8" y="T9"/>
                </a:cxn>
                <a:cxn ang="T17">
                  <a:pos x="T10" y="T11"/>
                </a:cxn>
              </a:cxnLst>
              <a:rect l="T18" t="T19" r="T20" b="T21"/>
              <a:pathLst>
                <a:path w="1405" h="378">
                  <a:moveTo>
                    <a:pt x="1405" y="126"/>
                  </a:moveTo>
                  <a:lnTo>
                    <a:pt x="1405" y="0"/>
                  </a:lnTo>
                  <a:lnTo>
                    <a:pt x="0" y="174"/>
                  </a:lnTo>
                  <a:lnTo>
                    <a:pt x="257" y="378"/>
                  </a:lnTo>
                  <a:lnTo>
                    <a:pt x="1405" y="126"/>
                  </a:lnTo>
                  <a:close/>
                </a:path>
              </a:pathLst>
            </a:custGeom>
            <a:gradFill rotWithShape="0">
              <a:gsLst>
                <a:gs pos="0">
                  <a:schemeClr val="bg1"/>
                </a:gs>
                <a:gs pos="100000">
                  <a:srgbClr val="08089C"/>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61" name="Freeform 13">
              <a:extLst>
                <a:ext uri="{FF2B5EF4-FFF2-40B4-BE49-F238E27FC236}">
                  <a16:creationId xmlns:a16="http://schemas.microsoft.com/office/drawing/2014/main" id="{F5F2EDD3-7F72-9F8F-10E5-9759AE276C56}"/>
                </a:ext>
              </a:extLst>
            </p:cNvPr>
            <p:cNvSpPr>
              <a:spLocks noChangeArrowheads="1"/>
            </p:cNvSpPr>
            <p:nvPr/>
          </p:nvSpPr>
          <p:spPr bwMode="auto">
            <a:xfrm>
              <a:off x="5030" y="3151"/>
              <a:ext cx="728" cy="240"/>
            </a:xfrm>
            <a:custGeom>
              <a:avLst/>
              <a:gdLst>
                <a:gd name="T0" fmla="*/ 729 w 729"/>
                <a:gd name="T1" fmla="*/ 240 h 240"/>
                <a:gd name="T2" fmla="*/ 0 w 729"/>
                <a:gd name="T3" fmla="*/ 0 h 240"/>
                <a:gd name="T4" fmla="*/ 0 w 729"/>
                <a:gd name="T5" fmla="*/ 6 h 240"/>
                <a:gd name="T6" fmla="*/ 729 w 729"/>
                <a:gd name="T7" fmla="*/ 240 h 240"/>
                <a:gd name="T8" fmla="*/ 729 w 729"/>
                <a:gd name="T9" fmla="*/ 240 h 240"/>
                <a:gd name="T10" fmla="*/ 0 60000 65536"/>
                <a:gd name="T11" fmla="*/ 0 60000 65536"/>
                <a:gd name="T12" fmla="*/ 0 60000 65536"/>
                <a:gd name="T13" fmla="*/ 0 60000 65536"/>
                <a:gd name="T14" fmla="*/ 0 60000 65536"/>
                <a:gd name="T15" fmla="*/ 0 w 729"/>
                <a:gd name="T16" fmla="*/ 0 h 240"/>
                <a:gd name="T17" fmla="*/ 729 w 729"/>
                <a:gd name="T18" fmla="*/ 240 h 240"/>
              </a:gdLst>
              <a:ahLst/>
              <a:cxnLst>
                <a:cxn ang="T10">
                  <a:pos x="T0" y="T1"/>
                </a:cxn>
                <a:cxn ang="T11">
                  <a:pos x="T2" y="T3"/>
                </a:cxn>
                <a:cxn ang="T12">
                  <a:pos x="T4" y="T5"/>
                </a:cxn>
                <a:cxn ang="T13">
                  <a:pos x="T6" y="T7"/>
                </a:cxn>
                <a:cxn ang="T14">
                  <a:pos x="T8" y="T9"/>
                </a:cxn>
              </a:cxnLst>
              <a:rect l="T15" t="T16" r="T17" b="T18"/>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62" name="Freeform 14">
              <a:extLst>
                <a:ext uri="{FF2B5EF4-FFF2-40B4-BE49-F238E27FC236}">
                  <a16:creationId xmlns:a16="http://schemas.microsoft.com/office/drawing/2014/main" id="{E0E06D4C-C0AA-3A28-B0DB-CAB93D5E4C25}"/>
                </a:ext>
              </a:extLst>
            </p:cNvPr>
            <p:cNvSpPr>
              <a:spLocks noChangeArrowheads="1"/>
            </p:cNvSpPr>
            <p:nvPr/>
          </p:nvSpPr>
          <p:spPr bwMode="auto">
            <a:xfrm>
              <a:off x="0" y="1486"/>
              <a:ext cx="5030" cy="1671"/>
            </a:xfrm>
            <a:custGeom>
              <a:avLst/>
              <a:gdLst>
                <a:gd name="T0" fmla="*/ 0 w 5035"/>
                <a:gd name="T1" fmla="*/ 72 h 1672"/>
                <a:gd name="T2" fmla="*/ 5035 w 5035"/>
                <a:gd name="T3" fmla="*/ 1672 h 1672"/>
                <a:gd name="T4" fmla="*/ 5035 w 5035"/>
                <a:gd name="T5" fmla="*/ 1666 h 1672"/>
                <a:gd name="T6" fmla="*/ 0 w 5035"/>
                <a:gd name="T7" fmla="*/ 0 h 1672"/>
                <a:gd name="T8" fmla="*/ 0 w 5035"/>
                <a:gd name="T9" fmla="*/ 72 h 1672"/>
                <a:gd name="T10" fmla="*/ 0 w 5035"/>
                <a:gd name="T11" fmla="*/ 72 h 1672"/>
                <a:gd name="T12" fmla="*/ 0 60000 65536"/>
                <a:gd name="T13" fmla="*/ 0 60000 65536"/>
                <a:gd name="T14" fmla="*/ 0 60000 65536"/>
                <a:gd name="T15" fmla="*/ 0 60000 65536"/>
                <a:gd name="T16" fmla="*/ 0 60000 65536"/>
                <a:gd name="T17" fmla="*/ 0 60000 65536"/>
                <a:gd name="T18" fmla="*/ 0 w 5035"/>
                <a:gd name="T19" fmla="*/ 0 h 1672"/>
                <a:gd name="T20" fmla="*/ 5035 w 5035"/>
                <a:gd name="T21" fmla="*/ 1672 h 1672"/>
              </a:gdLst>
              <a:ahLst/>
              <a:cxnLst>
                <a:cxn ang="T12">
                  <a:pos x="T0" y="T1"/>
                </a:cxn>
                <a:cxn ang="T13">
                  <a:pos x="T2" y="T3"/>
                </a:cxn>
                <a:cxn ang="T14">
                  <a:pos x="T4" y="T5"/>
                </a:cxn>
                <a:cxn ang="T15">
                  <a:pos x="T6" y="T7"/>
                </a:cxn>
                <a:cxn ang="T16">
                  <a:pos x="T8" y="T9"/>
                </a:cxn>
                <a:cxn ang="T17">
                  <a:pos x="T10" y="T11"/>
                </a:cxn>
              </a:cxnLst>
              <a:rect l="T18" t="T19" r="T20" b="T21"/>
              <a:pathLst>
                <a:path w="5035" h="1672">
                  <a:moveTo>
                    <a:pt x="0" y="72"/>
                  </a:moveTo>
                  <a:lnTo>
                    <a:pt x="5035" y="1672"/>
                  </a:lnTo>
                  <a:lnTo>
                    <a:pt x="5035" y="1666"/>
                  </a:lnTo>
                  <a:lnTo>
                    <a:pt x="0" y="0"/>
                  </a:lnTo>
                  <a:lnTo>
                    <a:pt x="0" y="72"/>
                  </a:lnTo>
                  <a:close/>
                </a:path>
              </a:pathLst>
            </a:custGeom>
            <a:gradFill rotWithShape="0">
              <a:gsLst>
                <a:gs pos="0">
                  <a:srgbClr val="000053"/>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63" name="Freeform 15">
              <a:extLst>
                <a:ext uri="{FF2B5EF4-FFF2-40B4-BE49-F238E27FC236}">
                  <a16:creationId xmlns:a16="http://schemas.microsoft.com/office/drawing/2014/main" id="{20DC3DCE-AE96-BD71-C126-FFC6FACB96BC}"/>
                </a:ext>
              </a:extLst>
            </p:cNvPr>
            <p:cNvSpPr>
              <a:spLocks noChangeArrowheads="1"/>
            </p:cNvSpPr>
            <p:nvPr/>
          </p:nvSpPr>
          <p:spPr bwMode="auto">
            <a:xfrm>
              <a:off x="5030" y="3049"/>
              <a:ext cx="728" cy="318"/>
            </a:xfrm>
            <a:custGeom>
              <a:avLst/>
              <a:gdLst>
                <a:gd name="T0" fmla="*/ 729 w 729"/>
                <a:gd name="T1" fmla="*/ 318 h 318"/>
                <a:gd name="T2" fmla="*/ 729 w 729"/>
                <a:gd name="T3" fmla="*/ 312 h 318"/>
                <a:gd name="T4" fmla="*/ 0 w 729"/>
                <a:gd name="T5" fmla="*/ 0 h 318"/>
                <a:gd name="T6" fmla="*/ 0 w 729"/>
                <a:gd name="T7" fmla="*/ 54 h 318"/>
                <a:gd name="T8" fmla="*/ 729 w 729"/>
                <a:gd name="T9" fmla="*/ 318 h 318"/>
                <a:gd name="T10" fmla="*/ 729 w 729"/>
                <a:gd name="T11" fmla="*/ 318 h 318"/>
                <a:gd name="T12" fmla="*/ 0 60000 65536"/>
                <a:gd name="T13" fmla="*/ 0 60000 65536"/>
                <a:gd name="T14" fmla="*/ 0 60000 65536"/>
                <a:gd name="T15" fmla="*/ 0 60000 65536"/>
                <a:gd name="T16" fmla="*/ 0 60000 65536"/>
                <a:gd name="T17" fmla="*/ 0 60000 65536"/>
                <a:gd name="T18" fmla="*/ 0 w 729"/>
                <a:gd name="T19" fmla="*/ 0 h 318"/>
                <a:gd name="T20" fmla="*/ 729 w 729"/>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64" name="Freeform 16">
              <a:extLst>
                <a:ext uri="{FF2B5EF4-FFF2-40B4-BE49-F238E27FC236}">
                  <a16:creationId xmlns:a16="http://schemas.microsoft.com/office/drawing/2014/main" id="{1E6E3019-15F4-A891-6CB7-2CCB822426DD}"/>
                </a:ext>
              </a:extLst>
            </p:cNvPr>
            <p:cNvSpPr>
              <a:spLocks noChangeArrowheads="1"/>
            </p:cNvSpPr>
            <p:nvPr/>
          </p:nvSpPr>
          <p:spPr bwMode="auto">
            <a:xfrm>
              <a:off x="0" y="916"/>
              <a:ext cx="5030" cy="2187"/>
            </a:xfrm>
            <a:custGeom>
              <a:avLst/>
              <a:gdLst>
                <a:gd name="T0" fmla="*/ 0 w 5035"/>
                <a:gd name="T1" fmla="*/ 396 h 2188"/>
                <a:gd name="T2" fmla="*/ 5035 w 5035"/>
                <a:gd name="T3" fmla="*/ 2188 h 2188"/>
                <a:gd name="T4" fmla="*/ 5035 w 5035"/>
                <a:gd name="T5" fmla="*/ 2134 h 2188"/>
                <a:gd name="T6" fmla="*/ 0 w 5035"/>
                <a:gd name="T7" fmla="*/ 0 h 2188"/>
                <a:gd name="T8" fmla="*/ 0 w 5035"/>
                <a:gd name="T9" fmla="*/ 396 h 2188"/>
                <a:gd name="T10" fmla="*/ 0 w 5035"/>
                <a:gd name="T11" fmla="*/ 396 h 2188"/>
                <a:gd name="T12" fmla="*/ 0 60000 65536"/>
                <a:gd name="T13" fmla="*/ 0 60000 65536"/>
                <a:gd name="T14" fmla="*/ 0 60000 65536"/>
                <a:gd name="T15" fmla="*/ 0 60000 65536"/>
                <a:gd name="T16" fmla="*/ 0 60000 65536"/>
                <a:gd name="T17" fmla="*/ 0 60000 65536"/>
                <a:gd name="T18" fmla="*/ 0 w 5035"/>
                <a:gd name="T19" fmla="*/ 0 h 2188"/>
                <a:gd name="T20" fmla="*/ 5035 w 5035"/>
                <a:gd name="T21" fmla="*/ 2188 h 2188"/>
              </a:gdLst>
              <a:ahLst/>
              <a:cxnLst>
                <a:cxn ang="T12">
                  <a:pos x="T0" y="T1"/>
                </a:cxn>
                <a:cxn ang="T13">
                  <a:pos x="T2" y="T3"/>
                </a:cxn>
                <a:cxn ang="T14">
                  <a:pos x="T4" y="T5"/>
                </a:cxn>
                <a:cxn ang="T15">
                  <a:pos x="T6" y="T7"/>
                </a:cxn>
                <a:cxn ang="T16">
                  <a:pos x="T8" y="T9"/>
                </a:cxn>
                <a:cxn ang="T17">
                  <a:pos x="T10" y="T11"/>
                </a:cxn>
              </a:cxnLst>
              <a:rect l="T18" t="T19" r="T20" b="T21"/>
              <a:pathLst>
                <a:path w="5035" h="2188">
                  <a:moveTo>
                    <a:pt x="0" y="396"/>
                  </a:moveTo>
                  <a:lnTo>
                    <a:pt x="5035" y="2188"/>
                  </a:lnTo>
                  <a:lnTo>
                    <a:pt x="5035" y="2134"/>
                  </a:lnTo>
                  <a:lnTo>
                    <a:pt x="0" y="0"/>
                  </a:lnTo>
                  <a:lnTo>
                    <a:pt x="0" y="396"/>
                  </a:lnTo>
                  <a:close/>
                </a:path>
              </a:pathLst>
            </a:custGeom>
            <a:gradFill rotWithShape="0">
              <a:gsLst>
                <a:gs pos="0">
                  <a:srgbClr val="000055"/>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65" name="Freeform 17">
              <a:extLst>
                <a:ext uri="{FF2B5EF4-FFF2-40B4-BE49-F238E27FC236}">
                  <a16:creationId xmlns:a16="http://schemas.microsoft.com/office/drawing/2014/main" id="{093E7FC1-633B-54B6-C612-490BD2FF758D}"/>
                </a:ext>
              </a:extLst>
            </p:cNvPr>
            <p:cNvSpPr>
              <a:spLocks noChangeArrowheads="1"/>
            </p:cNvSpPr>
            <p:nvPr/>
          </p:nvSpPr>
          <p:spPr bwMode="auto">
            <a:xfrm>
              <a:off x="2294" y="0"/>
              <a:ext cx="3159" cy="2725"/>
            </a:xfrm>
            <a:custGeom>
              <a:avLst/>
              <a:gdLst>
                <a:gd name="T0" fmla="*/ 0 w 3163"/>
                <a:gd name="T1" fmla="*/ 0 h 2727"/>
                <a:gd name="T2" fmla="*/ 3145 w 3163"/>
                <a:gd name="T3" fmla="*/ 2727 h 2727"/>
                <a:gd name="T4" fmla="*/ 3163 w 3163"/>
                <a:gd name="T5" fmla="*/ 2704 h 2727"/>
                <a:gd name="T6" fmla="*/ 102 w 3163"/>
                <a:gd name="T7" fmla="*/ 0 h 2727"/>
                <a:gd name="T8" fmla="*/ 0 w 3163"/>
                <a:gd name="T9" fmla="*/ 0 h 2727"/>
                <a:gd name="T10" fmla="*/ 0 w 3163"/>
                <a:gd name="T11" fmla="*/ 0 h 2727"/>
                <a:gd name="T12" fmla="*/ 0 60000 65536"/>
                <a:gd name="T13" fmla="*/ 0 60000 65536"/>
                <a:gd name="T14" fmla="*/ 0 60000 65536"/>
                <a:gd name="T15" fmla="*/ 0 60000 65536"/>
                <a:gd name="T16" fmla="*/ 0 60000 65536"/>
                <a:gd name="T17" fmla="*/ 0 60000 65536"/>
                <a:gd name="T18" fmla="*/ 0 w 3163"/>
                <a:gd name="T19" fmla="*/ 0 h 2727"/>
                <a:gd name="T20" fmla="*/ 3163 w 3163"/>
                <a:gd name="T21" fmla="*/ 2727 h 2727"/>
              </a:gdLst>
              <a:ahLst/>
              <a:cxnLst>
                <a:cxn ang="T12">
                  <a:pos x="T0" y="T1"/>
                </a:cxn>
                <a:cxn ang="T13">
                  <a:pos x="T2" y="T3"/>
                </a:cxn>
                <a:cxn ang="T14">
                  <a:pos x="T4" y="T5"/>
                </a:cxn>
                <a:cxn ang="T15">
                  <a:pos x="T6" y="T7"/>
                </a:cxn>
                <a:cxn ang="T16">
                  <a:pos x="T8" y="T9"/>
                </a:cxn>
                <a:cxn ang="T17">
                  <a:pos x="T10" y="T11"/>
                </a:cxn>
              </a:cxnLst>
              <a:rect l="T18" t="T19" r="T20" b="T21"/>
              <a:pathLst>
                <a:path w="3163" h="2727">
                  <a:moveTo>
                    <a:pt x="0" y="0"/>
                  </a:moveTo>
                  <a:lnTo>
                    <a:pt x="3145" y="2727"/>
                  </a:lnTo>
                  <a:lnTo>
                    <a:pt x="3163" y="2704"/>
                  </a:lnTo>
                  <a:lnTo>
                    <a:pt x="102" y="0"/>
                  </a:lnTo>
                  <a:lnTo>
                    <a:pt x="0" y="0"/>
                  </a:lnTo>
                  <a:close/>
                </a:path>
              </a:pathLst>
            </a:custGeom>
            <a:gradFill rotWithShape="0">
              <a:gsLst>
                <a:gs pos="0">
                  <a:srgbClr val="00006B"/>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66" name="Freeform 18">
              <a:extLst>
                <a:ext uri="{FF2B5EF4-FFF2-40B4-BE49-F238E27FC236}">
                  <a16:creationId xmlns:a16="http://schemas.microsoft.com/office/drawing/2014/main" id="{4862A0CA-6CFC-C175-5B8D-244D6CD9426E}"/>
                </a:ext>
              </a:extLst>
            </p:cNvPr>
            <p:cNvSpPr>
              <a:spLocks noChangeArrowheads="1"/>
            </p:cNvSpPr>
            <p:nvPr/>
          </p:nvSpPr>
          <p:spPr bwMode="auto">
            <a:xfrm>
              <a:off x="5435" y="2702"/>
              <a:ext cx="323" cy="299"/>
            </a:xfrm>
            <a:custGeom>
              <a:avLst/>
              <a:gdLst>
                <a:gd name="T0" fmla="*/ 323 w 323"/>
                <a:gd name="T1" fmla="*/ 299 h 299"/>
                <a:gd name="T2" fmla="*/ 323 w 323"/>
                <a:gd name="T3" fmla="*/ 263 h 299"/>
                <a:gd name="T4" fmla="*/ 18 w 323"/>
                <a:gd name="T5" fmla="*/ 0 h 299"/>
                <a:gd name="T6" fmla="*/ 0 w 323"/>
                <a:gd name="T7" fmla="*/ 23 h 299"/>
                <a:gd name="T8" fmla="*/ 323 w 323"/>
                <a:gd name="T9" fmla="*/ 299 h 299"/>
                <a:gd name="T10" fmla="*/ 323 w 323"/>
                <a:gd name="T11" fmla="*/ 299 h 299"/>
                <a:gd name="T12" fmla="*/ 0 60000 65536"/>
                <a:gd name="T13" fmla="*/ 0 60000 65536"/>
                <a:gd name="T14" fmla="*/ 0 60000 65536"/>
                <a:gd name="T15" fmla="*/ 0 60000 65536"/>
                <a:gd name="T16" fmla="*/ 0 60000 65536"/>
                <a:gd name="T17" fmla="*/ 0 60000 65536"/>
                <a:gd name="T18" fmla="*/ 0 w 323"/>
                <a:gd name="T19" fmla="*/ 0 h 299"/>
                <a:gd name="T20" fmla="*/ 323 w 323"/>
                <a:gd name="T21" fmla="*/ 299 h 299"/>
              </a:gdLst>
              <a:ahLst/>
              <a:cxnLst>
                <a:cxn ang="T12">
                  <a:pos x="T0" y="T1"/>
                </a:cxn>
                <a:cxn ang="T13">
                  <a:pos x="T2" y="T3"/>
                </a:cxn>
                <a:cxn ang="T14">
                  <a:pos x="T4" y="T5"/>
                </a:cxn>
                <a:cxn ang="T15">
                  <a:pos x="T6" y="T7"/>
                </a:cxn>
                <a:cxn ang="T16">
                  <a:pos x="T8" y="T9"/>
                </a:cxn>
                <a:cxn ang="T17">
                  <a:pos x="T10" y="T11"/>
                </a:cxn>
              </a:cxnLst>
              <a:rect l="T18" t="T19" r="T20" b="T21"/>
              <a:pathLst>
                <a:path w="323" h="299">
                  <a:moveTo>
                    <a:pt x="323" y="299"/>
                  </a:moveTo>
                  <a:lnTo>
                    <a:pt x="323" y="263"/>
                  </a:lnTo>
                  <a:lnTo>
                    <a:pt x="18" y="0"/>
                  </a:lnTo>
                  <a:lnTo>
                    <a:pt x="0" y="23"/>
                  </a:lnTo>
                  <a:lnTo>
                    <a:pt x="323" y="299"/>
                  </a:lnTo>
                  <a:close/>
                </a:path>
              </a:pathLst>
            </a:custGeom>
            <a:gradFill rotWithShape="0">
              <a:gsLst>
                <a:gs pos="0">
                  <a:schemeClr val="bg1"/>
                </a:gs>
                <a:gs pos="100000">
                  <a:srgbClr val="0F0F9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67" name="Freeform 19">
              <a:extLst>
                <a:ext uri="{FF2B5EF4-FFF2-40B4-BE49-F238E27FC236}">
                  <a16:creationId xmlns:a16="http://schemas.microsoft.com/office/drawing/2014/main" id="{43E19081-A0E9-D4AF-7187-813891F4EA78}"/>
                </a:ext>
              </a:extLst>
            </p:cNvPr>
            <p:cNvSpPr>
              <a:spLocks noChangeArrowheads="1"/>
            </p:cNvSpPr>
            <p:nvPr/>
          </p:nvSpPr>
          <p:spPr bwMode="auto">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 name="T18" fmla="*/ 0 w 281"/>
                <a:gd name="T19" fmla="*/ 0 h 335"/>
                <a:gd name="T20" fmla="*/ 281 w 281"/>
                <a:gd name="T21" fmla="*/ 335 h 335"/>
              </a:gdLst>
              <a:ahLst/>
              <a:cxnLst>
                <a:cxn ang="T12">
                  <a:pos x="T0" y="T1"/>
                </a:cxn>
                <a:cxn ang="T13">
                  <a:pos x="T2" y="T3"/>
                </a:cxn>
                <a:cxn ang="T14">
                  <a:pos x="T4" y="T5"/>
                </a:cxn>
                <a:cxn ang="T15">
                  <a:pos x="T6" y="T7"/>
                </a:cxn>
                <a:cxn ang="T16">
                  <a:pos x="T8" y="T9"/>
                </a:cxn>
                <a:cxn ang="T17">
                  <a:pos x="T10" y="T11"/>
                </a:cxn>
              </a:cxnLst>
              <a:rect l="T18" t="T19" r="T20" b="T21"/>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68" name="Freeform 20">
              <a:extLst>
                <a:ext uri="{FF2B5EF4-FFF2-40B4-BE49-F238E27FC236}">
                  <a16:creationId xmlns:a16="http://schemas.microsoft.com/office/drawing/2014/main" id="{54C9B007-9110-E493-FDAA-FC90F826656F}"/>
                </a:ext>
              </a:extLst>
            </p:cNvPr>
            <p:cNvSpPr>
              <a:spLocks noChangeArrowheads="1"/>
            </p:cNvSpPr>
            <p:nvPr/>
          </p:nvSpPr>
          <p:spPr bwMode="auto">
            <a:xfrm>
              <a:off x="2454" y="0"/>
              <a:ext cx="3119" cy="2678"/>
            </a:xfrm>
            <a:custGeom>
              <a:avLst/>
              <a:gdLst>
                <a:gd name="T0" fmla="*/ 0 w 3122"/>
                <a:gd name="T1" fmla="*/ 0 h 2680"/>
                <a:gd name="T2" fmla="*/ 3026 w 3122"/>
                <a:gd name="T3" fmla="*/ 2680 h 2680"/>
                <a:gd name="T4" fmla="*/ 3122 w 3122"/>
                <a:gd name="T5" fmla="*/ 2590 h 2680"/>
                <a:gd name="T6" fmla="*/ 383 w 3122"/>
                <a:gd name="T7" fmla="*/ 0 h 2680"/>
                <a:gd name="T8" fmla="*/ 0 w 3122"/>
                <a:gd name="T9" fmla="*/ 0 h 2680"/>
                <a:gd name="T10" fmla="*/ 0 w 3122"/>
                <a:gd name="T11" fmla="*/ 0 h 2680"/>
                <a:gd name="T12" fmla="*/ 0 60000 65536"/>
                <a:gd name="T13" fmla="*/ 0 60000 65536"/>
                <a:gd name="T14" fmla="*/ 0 60000 65536"/>
                <a:gd name="T15" fmla="*/ 0 60000 65536"/>
                <a:gd name="T16" fmla="*/ 0 60000 65536"/>
                <a:gd name="T17" fmla="*/ 0 60000 65536"/>
                <a:gd name="T18" fmla="*/ 0 w 3122"/>
                <a:gd name="T19" fmla="*/ 0 h 2680"/>
                <a:gd name="T20" fmla="*/ 3122 w 3122"/>
                <a:gd name="T21" fmla="*/ 2680 h 2680"/>
              </a:gdLst>
              <a:ahLst/>
              <a:cxnLst>
                <a:cxn ang="T12">
                  <a:pos x="T0" y="T1"/>
                </a:cxn>
                <a:cxn ang="T13">
                  <a:pos x="T2" y="T3"/>
                </a:cxn>
                <a:cxn ang="T14">
                  <a:pos x="T4" y="T5"/>
                </a:cxn>
                <a:cxn ang="T15">
                  <a:pos x="T6" y="T7"/>
                </a:cxn>
                <a:cxn ang="T16">
                  <a:pos x="T8" y="T9"/>
                </a:cxn>
                <a:cxn ang="T17">
                  <a:pos x="T10" y="T11"/>
                </a:cxn>
              </a:cxnLst>
              <a:rect l="T18" t="T19" r="T20" b="T21"/>
              <a:pathLst>
                <a:path w="3122" h="2680">
                  <a:moveTo>
                    <a:pt x="0" y="0"/>
                  </a:moveTo>
                  <a:lnTo>
                    <a:pt x="3026" y="2680"/>
                  </a:lnTo>
                  <a:lnTo>
                    <a:pt x="3122" y="2590"/>
                  </a:lnTo>
                  <a:lnTo>
                    <a:pt x="383" y="0"/>
                  </a:lnTo>
                  <a:lnTo>
                    <a:pt x="0" y="0"/>
                  </a:lnTo>
                  <a:close/>
                </a:path>
              </a:pathLst>
            </a:custGeom>
            <a:gradFill rotWithShape="0">
              <a:gsLst>
                <a:gs pos="0">
                  <a:srgbClr val="000047"/>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69" name="Freeform 21">
              <a:extLst>
                <a:ext uri="{FF2B5EF4-FFF2-40B4-BE49-F238E27FC236}">
                  <a16:creationId xmlns:a16="http://schemas.microsoft.com/office/drawing/2014/main" id="{EF593A10-B465-D478-D5E7-6BEA1969C89F}"/>
                </a:ext>
              </a:extLst>
            </p:cNvPr>
            <p:cNvSpPr>
              <a:spLocks noChangeArrowheads="1"/>
            </p:cNvSpPr>
            <p:nvPr/>
          </p:nvSpPr>
          <p:spPr bwMode="auto">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 name="T15" fmla="*/ 0 w 132"/>
                <a:gd name="T16" fmla="*/ 0 h 132"/>
                <a:gd name="T17" fmla="*/ 132 w 132"/>
                <a:gd name="T18" fmla="*/ 132 h 132"/>
              </a:gdLst>
              <a:ahLst/>
              <a:cxnLst>
                <a:cxn ang="T10">
                  <a:pos x="T0" y="T1"/>
                </a:cxn>
                <a:cxn ang="T11">
                  <a:pos x="T2" y="T3"/>
                </a:cxn>
                <a:cxn ang="T12">
                  <a:pos x="T4" y="T5"/>
                </a:cxn>
                <a:cxn ang="T13">
                  <a:pos x="T6" y="T7"/>
                </a:cxn>
                <a:cxn ang="T14">
                  <a:pos x="T8" y="T9"/>
                </a:cxn>
              </a:cxnLst>
              <a:rect l="T15" t="T16" r="T17" b="T18"/>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70" name="Freeform 22">
              <a:extLst>
                <a:ext uri="{FF2B5EF4-FFF2-40B4-BE49-F238E27FC236}">
                  <a16:creationId xmlns:a16="http://schemas.microsoft.com/office/drawing/2014/main" id="{31E575BA-7876-53D1-98DB-0B22D2326902}"/>
                </a:ext>
              </a:extLst>
            </p:cNvPr>
            <p:cNvSpPr>
              <a:spLocks noChangeArrowheads="1"/>
            </p:cNvSpPr>
            <p:nvPr/>
          </p:nvSpPr>
          <p:spPr bwMode="auto">
            <a:xfrm>
              <a:off x="3112" y="0"/>
              <a:ext cx="2514" cy="2534"/>
            </a:xfrm>
            <a:custGeom>
              <a:avLst/>
              <a:gdLst>
                <a:gd name="T0" fmla="*/ 0 w 2517"/>
                <a:gd name="T1" fmla="*/ 0 h 2536"/>
                <a:gd name="T2" fmla="*/ 2517 w 2517"/>
                <a:gd name="T3" fmla="*/ 2536 h 2536"/>
                <a:gd name="T4" fmla="*/ 2517 w 2517"/>
                <a:gd name="T5" fmla="*/ 2536 h 2536"/>
                <a:gd name="T6" fmla="*/ 66 w 2517"/>
                <a:gd name="T7" fmla="*/ 0 h 2536"/>
                <a:gd name="T8" fmla="*/ 0 w 2517"/>
                <a:gd name="T9" fmla="*/ 0 h 2536"/>
                <a:gd name="T10" fmla="*/ 0 w 2517"/>
                <a:gd name="T11" fmla="*/ 0 h 2536"/>
                <a:gd name="T12" fmla="*/ 0 60000 65536"/>
                <a:gd name="T13" fmla="*/ 0 60000 65536"/>
                <a:gd name="T14" fmla="*/ 0 60000 65536"/>
                <a:gd name="T15" fmla="*/ 0 60000 65536"/>
                <a:gd name="T16" fmla="*/ 0 60000 65536"/>
                <a:gd name="T17" fmla="*/ 0 60000 65536"/>
                <a:gd name="T18" fmla="*/ 0 w 2517"/>
                <a:gd name="T19" fmla="*/ 0 h 2536"/>
                <a:gd name="T20" fmla="*/ 2517 w 2517"/>
                <a:gd name="T21" fmla="*/ 2536 h 2536"/>
              </a:gdLst>
              <a:ahLst/>
              <a:cxnLst>
                <a:cxn ang="T12">
                  <a:pos x="T0" y="T1"/>
                </a:cxn>
                <a:cxn ang="T13">
                  <a:pos x="T2" y="T3"/>
                </a:cxn>
                <a:cxn ang="T14">
                  <a:pos x="T4" y="T5"/>
                </a:cxn>
                <a:cxn ang="T15">
                  <a:pos x="T6" y="T7"/>
                </a:cxn>
                <a:cxn ang="T16">
                  <a:pos x="T8" y="T9"/>
                </a:cxn>
                <a:cxn ang="T17">
                  <a:pos x="T10" y="T11"/>
                </a:cxn>
              </a:cxnLst>
              <a:rect l="T18" t="T19" r="T20" b="T21"/>
              <a:pathLst>
                <a:path w="2517" h="2536">
                  <a:moveTo>
                    <a:pt x="0" y="0"/>
                  </a:moveTo>
                  <a:lnTo>
                    <a:pt x="2517" y="2536"/>
                  </a:lnTo>
                  <a:lnTo>
                    <a:pt x="66" y="0"/>
                  </a:lnTo>
                  <a:lnTo>
                    <a:pt x="0" y="0"/>
                  </a:lnTo>
                  <a:close/>
                </a:path>
              </a:pathLst>
            </a:custGeom>
            <a:gradFill rotWithShape="0">
              <a:gsLst>
                <a:gs pos="0">
                  <a:srgbClr val="00004F"/>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71" name="Freeform 23">
              <a:extLst>
                <a:ext uri="{FF2B5EF4-FFF2-40B4-BE49-F238E27FC236}">
                  <a16:creationId xmlns:a16="http://schemas.microsoft.com/office/drawing/2014/main" id="{B2FC9161-B6B6-8381-A909-77E9972B961C}"/>
                </a:ext>
              </a:extLst>
            </p:cNvPr>
            <p:cNvSpPr>
              <a:spLocks noChangeArrowheads="1"/>
            </p:cNvSpPr>
            <p:nvPr/>
          </p:nvSpPr>
          <p:spPr bwMode="auto">
            <a:xfrm>
              <a:off x="3488" y="0"/>
              <a:ext cx="2198" cy="2480"/>
            </a:xfrm>
            <a:custGeom>
              <a:avLst/>
              <a:gdLst>
                <a:gd name="T0" fmla="*/ 0 w 2200"/>
                <a:gd name="T1" fmla="*/ 0 h 2482"/>
                <a:gd name="T2" fmla="*/ 2188 w 2200"/>
                <a:gd name="T3" fmla="*/ 2482 h 2482"/>
                <a:gd name="T4" fmla="*/ 2200 w 2200"/>
                <a:gd name="T5" fmla="*/ 2476 h 2482"/>
                <a:gd name="T6" fmla="*/ 317 w 2200"/>
                <a:gd name="T7" fmla="*/ 0 h 2482"/>
                <a:gd name="T8" fmla="*/ 0 w 2200"/>
                <a:gd name="T9" fmla="*/ 0 h 2482"/>
                <a:gd name="T10" fmla="*/ 0 w 2200"/>
                <a:gd name="T11" fmla="*/ 0 h 2482"/>
                <a:gd name="T12" fmla="*/ 0 60000 65536"/>
                <a:gd name="T13" fmla="*/ 0 60000 65536"/>
                <a:gd name="T14" fmla="*/ 0 60000 65536"/>
                <a:gd name="T15" fmla="*/ 0 60000 65536"/>
                <a:gd name="T16" fmla="*/ 0 60000 65536"/>
                <a:gd name="T17" fmla="*/ 0 60000 65536"/>
                <a:gd name="T18" fmla="*/ 0 w 2200"/>
                <a:gd name="T19" fmla="*/ 0 h 2482"/>
                <a:gd name="T20" fmla="*/ 2200 w 2200"/>
                <a:gd name="T21" fmla="*/ 2482 h 2482"/>
              </a:gdLst>
              <a:ahLst/>
              <a:cxnLst>
                <a:cxn ang="T12">
                  <a:pos x="T0" y="T1"/>
                </a:cxn>
                <a:cxn ang="T13">
                  <a:pos x="T2" y="T3"/>
                </a:cxn>
                <a:cxn ang="T14">
                  <a:pos x="T4" y="T5"/>
                </a:cxn>
                <a:cxn ang="T15">
                  <a:pos x="T6" y="T7"/>
                </a:cxn>
                <a:cxn ang="T16">
                  <a:pos x="T8" y="T9"/>
                </a:cxn>
                <a:cxn ang="T17">
                  <a:pos x="T10" y="T11"/>
                </a:cxn>
              </a:cxnLst>
              <a:rect l="T18" t="T19" r="T20" b="T21"/>
              <a:pathLst>
                <a:path w="2200" h="2482">
                  <a:moveTo>
                    <a:pt x="0" y="0"/>
                  </a:moveTo>
                  <a:lnTo>
                    <a:pt x="2188" y="2482"/>
                  </a:lnTo>
                  <a:lnTo>
                    <a:pt x="2200" y="2476"/>
                  </a:lnTo>
                  <a:lnTo>
                    <a:pt x="317" y="0"/>
                  </a:lnTo>
                  <a:lnTo>
                    <a:pt x="0" y="0"/>
                  </a:lnTo>
                  <a:close/>
                </a:path>
              </a:pathLst>
            </a:custGeom>
            <a:gradFill rotWithShape="0">
              <a:gsLst>
                <a:gs pos="0">
                  <a:srgbClr val="000065"/>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72" name="Freeform 24">
              <a:extLst>
                <a:ext uri="{FF2B5EF4-FFF2-40B4-BE49-F238E27FC236}">
                  <a16:creationId xmlns:a16="http://schemas.microsoft.com/office/drawing/2014/main" id="{6A4EC0FE-1AAF-88DB-E059-873F678A126B}"/>
                </a:ext>
              </a:extLst>
            </p:cNvPr>
            <p:cNvSpPr>
              <a:spLocks noChangeArrowheads="1"/>
            </p:cNvSpPr>
            <p:nvPr/>
          </p:nvSpPr>
          <p:spPr bwMode="auto">
            <a:xfrm>
              <a:off x="5674" y="2474"/>
              <a:ext cx="84" cy="96"/>
            </a:xfrm>
            <a:custGeom>
              <a:avLst/>
              <a:gdLst>
                <a:gd name="T0" fmla="*/ 84 w 84"/>
                <a:gd name="T1" fmla="*/ 96 h 96"/>
                <a:gd name="T2" fmla="*/ 84 w 84"/>
                <a:gd name="T3" fmla="*/ 90 h 96"/>
                <a:gd name="T4" fmla="*/ 12 w 84"/>
                <a:gd name="T5" fmla="*/ 0 h 96"/>
                <a:gd name="T6" fmla="*/ 0 w 84"/>
                <a:gd name="T7" fmla="*/ 6 h 96"/>
                <a:gd name="T8" fmla="*/ 84 w 84"/>
                <a:gd name="T9" fmla="*/ 96 h 96"/>
                <a:gd name="T10" fmla="*/ 84 w 84"/>
                <a:gd name="T11" fmla="*/ 96 h 96"/>
                <a:gd name="T12" fmla="*/ 0 60000 65536"/>
                <a:gd name="T13" fmla="*/ 0 60000 65536"/>
                <a:gd name="T14" fmla="*/ 0 60000 65536"/>
                <a:gd name="T15" fmla="*/ 0 60000 65536"/>
                <a:gd name="T16" fmla="*/ 0 60000 65536"/>
                <a:gd name="T17" fmla="*/ 0 60000 65536"/>
                <a:gd name="T18" fmla="*/ 0 w 84"/>
                <a:gd name="T19" fmla="*/ 0 h 96"/>
                <a:gd name="T20" fmla="*/ 84 w 84"/>
                <a:gd name="T21" fmla="*/ 96 h 96"/>
              </a:gdLst>
              <a:ahLst/>
              <a:cxnLst>
                <a:cxn ang="T12">
                  <a:pos x="T0" y="T1"/>
                </a:cxn>
                <a:cxn ang="T13">
                  <a:pos x="T2" y="T3"/>
                </a:cxn>
                <a:cxn ang="T14">
                  <a:pos x="T4" y="T5"/>
                </a:cxn>
                <a:cxn ang="T15">
                  <a:pos x="T6" y="T7"/>
                </a:cxn>
                <a:cxn ang="T16">
                  <a:pos x="T8" y="T9"/>
                </a:cxn>
                <a:cxn ang="T17">
                  <a:pos x="T10" y="T11"/>
                </a:cxn>
              </a:cxnLst>
              <a:rect l="T18" t="T19" r="T20" b="T21"/>
              <a:pathLst>
                <a:path w="84" h="96">
                  <a:moveTo>
                    <a:pt x="84" y="96"/>
                  </a:moveTo>
                  <a:lnTo>
                    <a:pt x="84" y="90"/>
                  </a:lnTo>
                  <a:lnTo>
                    <a:pt x="12" y="0"/>
                  </a:lnTo>
                  <a:lnTo>
                    <a:pt x="0" y="6"/>
                  </a:lnTo>
                  <a:lnTo>
                    <a:pt x="84" y="96"/>
                  </a:lnTo>
                  <a:close/>
                </a:path>
              </a:pathLst>
            </a:custGeom>
            <a:gradFill rotWithShape="0">
              <a:gsLst>
                <a:gs pos="0">
                  <a:schemeClr val="bg1"/>
                </a:gs>
                <a:gs pos="100000">
                  <a:srgbClr val="1717A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73" name="Freeform 25">
              <a:extLst>
                <a:ext uri="{FF2B5EF4-FFF2-40B4-BE49-F238E27FC236}">
                  <a16:creationId xmlns:a16="http://schemas.microsoft.com/office/drawing/2014/main" id="{2945DF53-3DE1-83A0-ACD3-2F72B3D5765E}"/>
                </a:ext>
              </a:extLst>
            </p:cNvPr>
            <p:cNvSpPr>
              <a:spLocks noChangeArrowheads="1"/>
            </p:cNvSpPr>
            <p:nvPr/>
          </p:nvSpPr>
          <p:spPr bwMode="auto">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 name="T18" fmla="*/ 0 w 155"/>
                <a:gd name="T19" fmla="*/ 0 h 516"/>
                <a:gd name="T20" fmla="*/ 155 w 155"/>
                <a:gd name="T21" fmla="*/ 516 h 516"/>
              </a:gdLst>
              <a:ahLst/>
              <a:cxnLst>
                <a:cxn ang="T12">
                  <a:pos x="T0" y="T1"/>
                </a:cxn>
                <a:cxn ang="T13">
                  <a:pos x="T2" y="T3"/>
                </a:cxn>
                <a:cxn ang="T14">
                  <a:pos x="T4" y="T5"/>
                </a:cxn>
                <a:cxn ang="T15">
                  <a:pos x="T6" y="T7"/>
                </a:cxn>
                <a:cxn ang="T16">
                  <a:pos x="T8" y="T9"/>
                </a:cxn>
                <a:cxn ang="T17">
                  <a:pos x="T10" y="T11"/>
                </a:cxn>
              </a:cxnLst>
              <a:rect l="T18" t="T19" r="T20" b="T21"/>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74" name="Freeform 26">
              <a:extLst>
                <a:ext uri="{FF2B5EF4-FFF2-40B4-BE49-F238E27FC236}">
                  <a16:creationId xmlns:a16="http://schemas.microsoft.com/office/drawing/2014/main" id="{7DDA578A-B345-C874-13EB-EE6F6A79C1B0}"/>
                </a:ext>
              </a:extLst>
            </p:cNvPr>
            <p:cNvSpPr>
              <a:spLocks noChangeArrowheads="1"/>
            </p:cNvSpPr>
            <p:nvPr/>
          </p:nvSpPr>
          <p:spPr bwMode="auto">
            <a:xfrm>
              <a:off x="5107" y="0"/>
              <a:ext cx="573" cy="1042"/>
            </a:xfrm>
            <a:custGeom>
              <a:avLst/>
              <a:gdLst>
                <a:gd name="T0" fmla="*/ 0 w 574"/>
                <a:gd name="T1" fmla="*/ 0 h 1043"/>
                <a:gd name="T2" fmla="*/ 497 w 574"/>
                <a:gd name="T3" fmla="*/ 1043 h 1043"/>
                <a:gd name="T4" fmla="*/ 574 w 574"/>
                <a:gd name="T5" fmla="*/ 851 h 1043"/>
                <a:gd name="T6" fmla="*/ 251 w 574"/>
                <a:gd name="T7" fmla="*/ 0 h 1043"/>
                <a:gd name="T8" fmla="*/ 0 w 574"/>
                <a:gd name="T9" fmla="*/ 0 h 1043"/>
                <a:gd name="T10" fmla="*/ 0 w 574"/>
                <a:gd name="T11" fmla="*/ 0 h 1043"/>
                <a:gd name="T12" fmla="*/ 0 60000 65536"/>
                <a:gd name="T13" fmla="*/ 0 60000 65536"/>
                <a:gd name="T14" fmla="*/ 0 60000 65536"/>
                <a:gd name="T15" fmla="*/ 0 60000 65536"/>
                <a:gd name="T16" fmla="*/ 0 60000 65536"/>
                <a:gd name="T17" fmla="*/ 0 60000 65536"/>
                <a:gd name="T18" fmla="*/ 0 w 574"/>
                <a:gd name="T19" fmla="*/ 0 h 1043"/>
                <a:gd name="T20" fmla="*/ 574 w 574"/>
                <a:gd name="T21" fmla="*/ 1043 h 1043"/>
              </a:gdLst>
              <a:ahLst/>
              <a:cxnLst>
                <a:cxn ang="T12">
                  <a:pos x="T0" y="T1"/>
                </a:cxn>
                <a:cxn ang="T13">
                  <a:pos x="T2" y="T3"/>
                </a:cxn>
                <a:cxn ang="T14">
                  <a:pos x="T4" y="T5"/>
                </a:cxn>
                <a:cxn ang="T15">
                  <a:pos x="T6" y="T7"/>
                </a:cxn>
                <a:cxn ang="T16">
                  <a:pos x="T8" y="T9"/>
                </a:cxn>
                <a:cxn ang="T17">
                  <a:pos x="T10" y="T11"/>
                </a:cxn>
              </a:cxnLst>
              <a:rect l="T18" t="T19" r="T20" b="T21"/>
              <a:pathLst>
                <a:path w="574" h="1043">
                  <a:moveTo>
                    <a:pt x="0" y="0"/>
                  </a:moveTo>
                  <a:lnTo>
                    <a:pt x="497" y="1043"/>
                  </a:lnTo>
                  <a:lnTo>
                    <a:pt x="574" y="851"/>
                  </a:lnTo>
                  <a:lnTo>
                    <a:pt x="251" y="0"/>
                  </a:lnTo>
                  <a:lnTo>
                    <a:pt x="0" y="0"/>
                  </a:lnTo>
                  <a:close/>
                </a:path>
              </a:pathLst>
            </a:custGeom>
            <a:gradFill rotWithShape="0">
              <a:gsLst>
                <a:gs pos="0">
                  <a:srgbClr val="000055"/>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75" name="Freeform 27">
              <a:extLst>
                <a:ext uri="{FF2B5EF4-FFF2-40B4-BE49-F238E27FC236}">
                  <a16:creationId xmlns:a16="http://schemas.microsoft.com/office/drawing/2014/main" id="{1044547B-C1F2-6D96-E751-A82BF47814DA}"/>
                </a:ext>
              </a:extLst>
            </p:cNvPr>
            <p:cNvSpPr>
              <a:spLocks noChangeArrowheads="1"/>
            </p:cNvSpPr>
            <p:nvPr/>
          </p:nvSpPr>
          <p:spPr bwMode="auto">
            <a:xfrm>
              <a:off x="5411" y="0"/>
              <a:ext cx="341" cy="796"/>
            </a:xfrm>
            <a:custGeom>
              <a:avLst/>
              <a:gdLst>
                <a:gd name="T0" fmla="*/ 144 w 341"/>
                <a:gd name="T1" fmla="*/ 0 h 797"/>
                <a:gd name="T2" fmla="*/ 0 w 341"/>
                <a:gd name="T3" fmla="*/ 0 h 797"/>
                <a:gd name="T4" fmla="*/ 287 w 341"/>
                <a:gd name="T5" fmla="*/ 797 h 797"/>
                <a:gd name="T6" fmla="*/ 341 w 341"/>
                <a:gd name="T7" fmla="*/ 653 h 797"/>
                <a:gd name="T8" fmla="*/ 144 w 341"/>
                <a:gd name="T9" fmla="*/ 0 h 797"/>
                <a:gd name="T10" fmla="*/ 144 w 341"/>
                <a:gd name="T11" fmla="*/ 0 h 797"/>
                <a:gd name="T12" fmla="*/ 0 60000 65536"/>
                <a:gd name="T13" fmla="*/ 0 60000 65536"/>
                <a:gd name="T14" fmla="*/ 0 60000 65536"/>
                <a:gd name="T15" fmla="*/ 0 60000 65536"/>
                <a:gd name="T16" fmla="*/ 0 60000 65536"/>
                <a:gd name="T17" fmla="*/ 0 60000 65536"/>
                <a:gd name="T18" fmla="*/ 0 w 341"/>
                <a:gd name="T19" fmla="*/ 0 h 797"/>
                <a:gd name="T20" fmla="*/ 341 w 341"/>
                <a:gd name="T21" fmla="*/ 797 h 797"/>
              </a:gdLst>
              <a:ahLst/>
              <a:cxnLst>
                <a:cxn ang="T12">
                  <a:pos x="T0" y="T1"/>
                </a:cxn>
                <a:cxn ang="T13">
                  <a:pos x="T2" y="T3"/>
                </a:cxn>
                <a:cxn ang="T14">
                  <a:pos x="T4" y="T5"/>
                </a:cxn>
                <a:cxn ang="T15">
                  <a:pos x="T6" y="T7"/>
                </a:cxn>
                <a:cxn ang="T16">
                  <a:pos x="T8" y="T9"/>
                </a:cxn>
                <a:cxn ang="T17">
                  <a:pos x="T10" y="T11"/>
                </a:cxn>
              </a:cxnLst>
              <a:rect l="T18" t="T19" r="T20" b="T21"/>
              <a:pathLst>
                <a:path w="341" h="797">
                  <a:moveTo>
                    <a:pt x="144" y="0"/>
                  </a:moveTo>
                  <a:lnTo>
                    <a:pt x="0" y="0"/>
                  </a:lnTo>
                  <a:lnTo>
                    <a:pt x="287" y="797"/>
                  </a:lnTo>
                  <a:lnTo>
                    <a:pt x="341" y="653"/>
                  </a:lnTo>
                  <a:lnTo>
                    <a:pt x="144" y="0"/>
                  </a:lnTo>
                  <a:close/>
                </a:path>
              </a:pathLst>
            </a:custGeom>
            <a:gradFill rotWithShape="0">
              <a:gsLst>
                <a:gs pos="0">
                  <a:srgbClr val="000059"/>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76" name="Freeform 28">
              <a:extLst>
                <a:ext uri="{FF2B5EF4-FFF2-40B4-BE49-F238E27FC236}">
                  <a16:creationId xmlns:a16="http://schemas.microsoft.com/office/drawing/2014/main" id="{4DF63C62-0E1E-8C27-397F-E6A113207BFC}"/>
                </a:ext>
              </a:extLst>
            </p:cNvPr>
            <p:cNvSpPr>
              <a:spLocks noChangeArrowheads="1"/>
            </p:cNvSpPr>
            <p:nvPr/>
          </p:nvSpPr>
          <p:spPr bwMode="auto">
            <a:xfrm>
              <a:off x="5698" y="653"/>
              <a:ext cx="60" cy="311"/>
            </a:xfrm>
            <a:custGeom>
              <a:avLst/>
              <a:gdLst>
                <a:gd name="T0" fmla="*/ 0 w 60"/>
                <a:gd name="T1" fmla="*/ 144 h 312"/>
                <a:gd name="T2" fmla="*/ 60 w 60"/>
                <a:gd name="T3" fmla="*/ 312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 name="T18" fmla="*/ 0 w 60"/>
                <a:gd name="T19" fmla="*/ 0 h 312"/>
                <a:gd name="T20" fmla="*/ 60 w 60"/>
                <a:gd name="T21" fmla="*/ 312 h 312"/>
              </a:gdLst>
              <a:ahLst/>
              <a:cxnLst>
                <a:cxn ang="T12">
                  <a:pos x="T0" y="T1"/>
                </a:cxn>
                <a:cxn ang="T13">
                  <a:pos x="T2" y="T3"/>
                </a:cxn>
                <a:cxn ang="T14">
                  <a:pos x="T4" y="T5"/>
                </a:cxn>
                <a:cxn ang="T15">
                  <a:pos x="T6" y="T7"/>
                </a:cxn>
                <a:cxn ang="T16">
                  <a:pos x="T8" y="T9"/>
                </a:cxn>
                <a:cxn ang="T17">
                  <a:pos x="T10" y="T11"/>
                </a:cxn>
              </a:cxnLst>
              <a:rect l="T18" t="T19" r="T20" b="T21"/>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77" name="Freeform 29">
              <a:extLst>
                <a:ext uri="{FF2B5EF4-FFF2-40B4-BE49-F238E27FC236}">
                  <a16:creationId xmlns:a16="http://schemas.microsoft.com/office/drawing/2014/main" id="{5C1893A1-0E00-E9F9-A7C8-A078B402F339}"/>
                </a:ext>
              </a:extLst>
            </p:cNvPr>
            <p:cNvSpPr>
              <a:spLocks noChangeArrowheads="1"/>
            </p:cNvSpPr>
            <p:nvPr/>
          </p:nvSpPr>
          <p:spPr bwMode="auto">
            <a:xfrm>
              <a:off x="2" y="1601"/>
              <a:ext cx="5752" cy="1864"/>
            </a:xfrm>
            <a:custGeom>
              <a:avLst/>
              <a:gdLst>
                <a:gd name="T0" fmla="*/ 0 w 5740"/>
                <a:gd name="T1" fmla="*/ 371 h 1864"/>
                <a:gd name="T2" fmla="*/ 5740 w 5740"/>
                <a:gd name="T3" fmla="*/ 1864 h 1864"/>
                <a:gd name="T4" fmla="*/ 5740 w 5740"/>
                <a:gd name="T5" fmla="*/ 1834 h 1864"/>
                <a:gd name="T6" fmla="*/ 0 w 5740"/>
                <a:gd name="T7" fmla="*/ 0 h 1864"/>
                <a:gd name="T8" fmla="*/ 0 w 5740"/>
                <a:gd name="T9" fmla="*/ 371 h 1864"/>
                <a:gd name="T10" fmla="*/ 0 w 5740"/>
                <a:gd name="T11" fmla="*/ 371 h 1864"/>
                <a:gd name="T12" fmla="*/ 0 60000 65536"/>
                <a:gd name="T13" fmla="*/ 0 60000 65536"/>
                <a:gd name="T14" fmla="*/ 0 60000 65536"/>
                <a:gd name="T15" fmla="*/ 0 60000 65536"/>
                <a:gd name="T16" fmla="*/ 0 60000 65536"/>
                <a:gd name="T17" fmla="*/ 0 60000 65536"/>
                <a:gd name="T18" fmla="*/ 0 w 5740"/>
                <a:gd name="T19" fmla="*/ 0 h 1864"/>
                <a:gd name="T20" fmla="*/ 5740 w 5740"/>
                <a:gd name="T21" fmla="*/ 1864 h 1864"/>
              </a:gdLst>
              <a:ahLst/>
              <a:cxnLst>
                <a:cxn ang="T12">
                  <a:pos x="T0" y="T1"/>
                </a:cxn>
                <a:cxn ang="T13">
                  <a:pos x="T2" y="T3"/>
                </a:cxn>
                <a:cxn ang="T14">
                  <a:pos x="T4" y="T5"/>
                </a:cxn>
                <a:cxn ang="T15">
                  <a:pos x="T6" y="T7"/>
                </a:cxn>
                <a:cxn ang="T16">
                  <a:pos x="T8" y="T9"/>
                </a:cxn>
                <a:cxn ang="T17">
                  <a:pos x="T10" y="T11"/>
                </a:cxn>
              </a:cxnLst>
              <a:rect l="T18" t="T19" r="T20" b="T21"/>
              <a:pathLst>
                <a:path w="5740" h="1864">
                  <a:moveTo>
                    <a:pt x="0" y="371"/>
                  </a:moveTo>
                  <a:lnTo>
                    <a:pt x="5740" y="1864"/>
                  </a:lnTo>
                  <a:lnTo>
                    <a:pt x="5740" y="1834"/>
                  </a:lnTo>
                  <a:lnTo>
                    <a:pt x="0" y="0"/>
                  </a:lnTo>
                  <a:lnTo>
                    <a:pt x="0" y="371"/>
                  </a:lnTo>
                  <a:close/>
                </a:path>
              </a:pathLst>
            </a:custGeom>
            <a:gradFill rotWithShape="0">
              <a:gsLst>
                <a:gs pos="0">
                  <a:srgbClr val="000061"/>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78" name="Freeform 30">
              <a:extLst>
                <a:ext uri="{FF2B5EF4-FFF2-40B4-BE49-F238E27FC236}">
                  <a16:creationId xmlns:a16="http://schemas.microsoft.com/office/drawing/2014/main" id="{686DA25A-E150-9DEE-1453-B67B4ECA2084}"/>
                </a:ext>
              </a:extLst>
            </p:cNvPr>
            <p:cNvSpPr>
              <a:spLocks noChangeArrowheads="1"/>
            </p:cNvSpPr>
            <p:nvPr/>
          </p:nvSpPr>
          <p:spPr bwMode="auto">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79" name="Freeform 31">
              <a:extLst>
                <a:ext uri="{FF2B5EF4-FFF2-40B4-BE49-F238E27FC236}">
                  <a16:creationId xmlns:a16="http://schemas.microsoft.com/office/drawing/2014/main" id="{0EED8A56-25F8-C6C0-B7AE-AA3C8293240D}"/>
                </a:ext>
              </a:extLst>
            </p:cNvPr>
            <p:cNvSpPr>
              <a:spLocks noChangeArrowheads="1"/>
            </p:cNvSpPr>
            <p:nvPr/>
          </p:nvSpPr>
          <p:spPr bwMode="auto">
            <a:xfrm>
              <a:off x="2" y="2152"/>
              <a:ext cx="5752" cy="1337"/>
            </a:xfrm>
            <a:custGeom>
              <a:avLst/>
              <a:gdLst>
                <a:gd name="T0" fmla="*/ 0 w 5740"/>
                <a:gd name="T1" fmla="*/ 366 h 1337"/>
                <a:gd name="T2" fmla="*/ 5740 w 5740"/>
                <a:gd name="T3" fmla="*/ 1337 h 1337"/>
                <a:gd name="T4" fmla="*/ 5740 w 5740"/>
                <a:gd name="T5" fmla="*/ 1331 h 1337"/>
                <a:gd name="T6" fmla="*/ 0 w 5740"/>
                <a:gd name="T7" fmla="*/ 0 h 1337"/>
                <a:gd name="T8" fmla="*/ 0 w 5740"/>
                <a:gd name="T9" fmla="*/ 366 h 1337"/>
                <a:gd name="T10" fmla="*/ 0 w 5740"/>
                <a:gd name="T11" fmla="*/ 366 h 1337"/>
                <a:gd name="T12" fmla="*/ 0 60000 65536"/>
                <a:gd name="T13" fmla="*/ 0 60000 65536"/>
                <a:gd name="T14" fmla="*/ 0 60000 65536"/>
                <a:gd name="T15" fmla="*/ 0 60000 65536"/>
                <a:gd name="T16" fmla="*/ 0 60000 65536"/>
                <a:gd name="T17" fmla="*/ 0 60000 65536"/>
                <a:gd name="T18" fmla="*/ 0 w 5740"/>
                <a:gd name="T19" fmla="*/ 0 h 1337"/>
                <a:gd name="T20" fmla="*/ 5740 w 5740"/>
                <a:gd name="T21" fmla="*/ 1337 h 1337"/>
              </a:gdLst>
              <a:ahLst/>
              <a:cxnLst>
                <a:cxn ang="T12">
                  <a:pos x="T0" y="T1"/>
                </a:cxn>
                <a:cxn ang="T13">
                  <a:pos x="T2" y="T3"/>
                </a:cxn>
                <a:cxn ang="T14">
                  <a:pos x="T4" y="T5"/>
                </a:cxn>
                <a:cxn ang="T15">
                  <a:pos x="T6" y="T7"/>
                </a:cxn>
                <a:cxn ang="T16">
                  <a:pos x="T8" y="T9"/>
                </a:cxn>
                <a:cxn ang="T17">
                  <a:pos x="T10" y="T11"/>
                </a:cxn>
              </a:cxnLst>
              <a:rect l="T18" t="T19" r="T20" b="T21"/>
              <a:pathLst>
                <a:path w="5740" h="1337">
                  <a:moveTo>
                    <a:pt x="0" y="366"/>
                  </a:moveTo>
                  <a:lnTo>
                    <a:pt x="5740" y="1337"/>
                  </a:lnTo>
                  <a:lnTo>
                    <a:pt x="5740" y="1331"/>
                  </a:lnTo>
                  <a:lnTo>
                    <a:pt x="0" y="0"/>
                  </a:lnTo>
                  <a:lnTo>
                    <a:pt x="0" y="366"/>
                  </a:lnTo>
                  <a:close/>
                </a:path>
              </a:pathLst>
            </a:custGeom>
            <a:gradFill rotWithShape="0">
              <a:gsLst>
                <a:gs pos="0">
                  <a:srgbClr val="00005D"/>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80" name="Freeform 32">
              <a:extLst>
                <a:ext uri="{FF2B5EF4-FFF2-40B4-BE49-F238E27FC236}">
                  <a16:creationId xmlns:a16="http://schemas.microsoft.com/office/drawing/2014/main" id="{301011B2-586C-25DE-036F-67CE97F71F91}"/>
                </a:ext>
              </a:extLst>
            </p:cNvPr>
            <p:cNvSpPr>
              <a:spLocks noChangeArrowheads="1"/>
            </p:cNvSpPr>
            <p:nvPr/>
          </p:nvSpPr>
          <p:spPr bwMode="auto">
            <a:xfrm>
              <a:off x="2" y="3177"/>
              <a:ext cx="5752" cy="414"/>
            </a:xfrm>
            <a:custGeom>
              <a:avLst/>
              <a:gdLst>
                <a:gd name="T0" fmla="*/ 0 w 5740"/>
                <a:gd name="T1" fmla="*/ 48 h 414"/>
                <a:gd name="T2" fmla="*/ 5740 w 5740"/>
                <a:gd name="T3" fmla="*/ 414 h 414"/>
                <a:gd name="T4" fmla="*/ 5740 w 5740"/>
                <a:gd name="T5" fmla="*/ 402 h 414"/>
                <a:gd name="T6" fmla="*/ 0 w 5740"/>
                <a:gd name="T7" fmla="*/ 0 h 414"/>
                <a:gd name="T8" fmla="*/ 0 w 5740"/>
                <a:gd name="T9" fmla="*/ 48 h 414"/>
                <a:gd name="T10" fmla="*/ 0 w 5740"/>
                <a:gd name="T11" fmla="*/ 48 h 414"/>
                <a:gd name="T12" fmla="*/ 0 60000 65536"/>
                <a:gd name="T13" fmla="*/ 0 60000 65536"/>
                <a:gd name="T14" fmla="*/ 0 60000 65536"/>
                <a:gd name="T15" fmla="*/ 0 60000 65536"/>
                <a:gd name="T16" fmla="*/ 0 60000 65536"/>
                <a:gd name="T17" fmla="*/ 0 60000 65536"/>
                <a:gd name="T18" fmla="*/ 0 w 5740"/>
                <a:gd name="T19" fmla="*/ 0 h 414"/>
                <a:gd name="T20" fmla="*/ 5740 w 5740"/>
                <a:gd name="T21" fmla="*/ 414 h 414"/>
              </a:gdLst>
              <a:ahLst/>
              <a:cxnLst>
                <a:cxn ang="T12">
                  <a:pos x="T0" y="T1"/>
                </a:cxn>
                <a:cxn ang="T13">
                  <a:pos x="T2" y="T3"/>
                </a:cxn>
                <a:cxn ang="T14">
                  <a:pos x="T4" y="T5"/>
                </a:cxn>
                <a:cxn ang="T15">
                  <a:pos x="T6" y="T7"/>
                </a:cxn>
                <a:cxn ang="T16">
                  <a:pos x="T8" y="T9"/>
                </a:cxn>
                <a:cxn ang="T17">
                  <a:pos x="T10" y="T11"/>
                </a:cxn>
              </a:cxnLst>
              <a:rect l="T18" t="T19" r="T20" b="T21"/>
              <a:pathLst>
                <a:path w="5740" h="414">
                  <a:moveTo>
                    <a:pt x="0" y="48"/>
                  </a:moveTo>
                  <a:lnTo>
                    <a:pt x="5740" y="414"/>
                  </a:lnTo>
                  <a:lnTo>
                    <a:pt x="5740" y="402"/>
                  </a:lnTo>
                  <a:lnTo>
                    <a:pt x="0" y="0"/>
                  </a:lnTo>
                  <a:lnTo>
                    <a:pt x="0" y="48"/>
                  </a:lnTo>
                  <a:close/>
                </a:path>
              </a:pathLst>
            </a:custGeom>
            <a:gradFill rotWithShape="0">
              <a:gsLst>
                <a:gs pos="0">
                  <a:srgbClr val="00008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81" name="Freeform 33">
              <a:extLst>
                <a:ext uri="{FF2B5EF4-FFF2-40B4-BE49-F238E27FC236}">
                  <a16:creationId xmlns:a16="http://schemas.microsoft.com/office/drawing/2014/main" id="{17B03122-F642-478D-B935-3C508F8F1562}"/>
                </a:ext>
              </a:extLst>
            </p:cNvPr>
            <p:cNvSpPr>
              <a:spLocks noChangeArrowheads="1"/>
            </p:cNvSpPr>
            <p:nvPr/>
          </p:nvSpPr>
          <p:spPr bwMode="auto">
            <a:xfrm>
              <a:off x="1297" y="0"/>
              <a:ext cx="4457" cy="3177"/>
            </a:xfrm>
            <a:custGeom>
              <a:avLst/>
              <a:gdLst>
                <a:gd name="T0" fmla="*/ 0 w 4448"/>
                <a:gd name="T1" fmla="*/ 0 h 3177"/>
                <a:gd name="T2" fmla="*/ 4448 w 4448"/>
                <a:gd name="T3" fmla="*/ 3177 h 3177"/>
                <a:gd name="T4" fmla="*/ 4448 w 4448"/>
                <a:gd name="T5" fmla="*/ 3153 h 3177"/>
                <a:gd name="T6" fmla="*/ 125 w 4448"/>
                <a:gd name="T7" fmla="*/ 0 h 3177"/>
                <a:gd name="T8" fmla="*/ 0 w 4448"/>
                <a:gd name="T9" fmla="*/ 0 h 3177"/>
                <a:gd name="T10" fmla="*/ 0 w 4448"/>
                <a:gd name="T11" fmla="*/ 0 h 3177"/>
                <a:gd name="T12" fmla="*/ 0 60000 65536"/>
                <a:gd name="T13" fmla="*/ 0 60000 65536"/>
                <a:gd name="T14" fmla="*/ 0 60000 65536"/>
                <a:gd name="T15" fmla="*/ 0 60000 65536"/>
                <a:gd name="T16" fmla="*/ 0 60000 65536"/>
                <a:gd name="T17" fmla="*/ 0 60000 65536"/>
                <a:gd name="T18" fmla="*/ 0 w 4448"/>
                <a:gd name="T19" fmla="*/ 0 h 3177"/>
                <a:gd name="T20" fmla="*/ 4448 w 4448"/>
                <a:gd name="T21" fmla="*/ 3177 h 3177"/>
              </a:gdLst>
              <a:ahLst/>
              <a:cxnLst>
                <a:cxn ang="T12">
                  <a:pos x="T0" y="T1"/>
                </a:cxn>
                <a:cxn ang="T13">
                  <a:pos x="T2" y="T3"/>
                </a:cxn>
                <a:cxn ang="T14">
                  <a:pos x="T4" y="T5"/>
                </a:cxn>
                <a:cxn ang="T15">
                  <a:pos x="T6" y="T7"/>
                </a:cxn>
                <a:cxn ang="T16">
                  <a:pos x="T8" y="T9"/>
                </a:cxn>
                <a:cxn ang="T17">
                  <a:pos x="T10" y="T11"/>
                </a:cxn>
              </a:cxnLst>
              <a:rect l="T18" t="T19" r="T20" b="T21"/>
              <a:pathLst>
                <a:path w="4448" h="3177">
                  <a:moveTo>
                    <a:pt x="0" y="0"/>
                  </a:moveTo>
                  <a:lnTo>
                    <a:pt x="4448" y="3177"/>
                  </a:lnTo>
                  <a:lnTo>
                    <a:pt x="4448" y="3153"/>
                  </a:lnTo>
                  <a:lnTo>
                    <a:pt x="125" y="0"/>
                  </a:lnTo>
                  <a:lnTo>
                    <a:pt x="0" y="0"/>
                  </a:lnTo>
                  <a:close/>
                </a:path>
              </a:pathLst>
            </a:custGeom>
            <a:gradFill rotWithShape="0">
              <a:gsLst>
                <a:gs pos="0">
                  <a:srgbClr val="00004A"/>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82" name="Freeform 34">
              <a:extLst>
                <a:ext uri="{FF2B5EF4-FFF2-40B4-BE49-F238E27FC236}">
                  <a16:creationId xmlns:a16="http://schemas.microsoft.com/office/drawing/2014/main" id="{98F53D5E-8C63-63BF-0A9B-2FDAAC4F4404}"/>
                </a:ext>
              </a:extLst>
            </p:cNvPr>
            <p:cNvSpPr>
              <a:spLocks noChangeArrowheads="1"/>
            </p:cNvSpPr>
            <p:nvPr/>
          </p:nvSpPr>
          <p:spPr bwMode="auto">
            <a:xfrm>
              <a:off x="3321" y="0"/>
              <a:ext cx="2433" cy="2614"/>
            </a:xfrm>
            <a:custGeom>
              <a:avLst/>
              <a:gdLst>
                <a:gd name="T0" fmla="*/ 0 w 2428"/>
                <a:gd name="T1" fmla="*/ 0 h 2614"/>
                <a:gd name="T2" fmla="*/ 2428 w 2428"/>
                <a:gd name="T3" fmla="*/ 2614 h 2614"/>
                <a:gd name="T4" fmla="*/ 2428 w 2428"/>
                <a:gd name="T5" fmla="*/ 2608 h 2614"/>
                <a:gd name="T6" fmla="*/ 66 w 2428"/>
                <a:gd name="T7" fmla="*/ 0 h 2614"/>
                <a:gd name="T8" fmla="*/ 0 w 2428"/>
                <a:gd name="T9" fmla="*/ 0 h 2614"/>
                <a:gd name="T10" fmla="*/ 0 w 2428"/>
                <a:gd name="T11" fmla="*/ 0 h 2614"/>
                <a:gd name="T12" fmla="*/ 0 60000 65536"/>
                <a:gd name="T13" fmla="*/ 0 60000 65536"/>
                <a:gd name="T14" fmla="*/ 0 60000 65536"/>
                <a:gd name="T15" fmla="*/ 0 60000 65536"/>
                <a:gd name="T16" fmla="*/ 0 60000 65536"/>
                <a:gd name="T17" fmla="*/ 0 60000 65536"/>
                <a:gd name="T18" fmla="*/ 0 w 2428"/>
                <a:gd name="T19" fmla="*/ 0 h 2614"/>
                <a:gd name="T20" fmla="*/ 2428 w 2428"/>
                <a:gd name="T21" fmla="*/ 2614 h 2614"/>
              </a:gdLst>
              <a:ahLst/>
              <a:cxnLst>
                <a:cxn ang="T12">
                  <a:pos x="T0" y="T1"/>
                </a:cxn>
                <a:cxn ang="T13">
                  <a:pos x="T2" y="T3"/>
                </a:cxn>
                <a:cxn ang="T14">
                  <a:pos x="T4" y="T5"/>
                </a:cxn>
                <a:cxn ang="T15">
                  <a:pos x="T6" y="T7"/>
                </a:cxn>
                <a:cxn ang="T16">
                  <a:pos x="T8" y="T9"/>
                </a:cxn>
                <a:cxn ang="T17">
                  <a:pos x="T10" y="T11"/>
                </a:cxn>
              </a:cxnLst>
              <a:rect l="T18" t="T19" r="T20" b="T21"/>
              <a:pathLst>
                <a:path w="2428" h="2614">
                  <a:moveTo>
                    <a:pt x="0" y="0"/>
                  </a:moveTo>
                  <a:lnTo>
                    <a:pt x="2428" y="2614"/>
                  </a:lnTo>
                  <a:lnTo>
                    <a:pt x="2428" y="2608"/>
                  </a:lnTo>
                  <a:lnTo>
                    <a:pt x="66" y="0"/>
                  </a:lnTo>
                  <a:lnTo>
                    <a:pt x="0" y="0"/>
                  </a:lnTo>
                  <a:close/>
                </a:path>
              </a:pathLst>
            </a:custGeom>
            <a:gradFill rotWithShape="0">
              <a:gsLst>
                <a:gs pos="0">
                  <a:srgbClr val="000082"/>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83" name="Freeform 35">
              <a:extLst>
                <a:ext uri="{FF2B5EF4-FFF2-40B4-BE49-F238E27FC236}">
                  <a16:creationId xmlns:a16="http://schemas.microsoft.com/office/drawing/2014/main" id="{5D9C4A2A-2762-D040-DE07-5E9F75FF3D36}"/>
                </a:ext>
              </a:extLst>
            </p:cNvPr>
            <p:cNvSpPr>
              <a:spLocks noChangeArrowheads="1"/>
            </p:cNvSpPr>
            <p:nvPr/>
          </p:nvSpPr>
          <p:spPr bwMode="auto">
            <a:xfrm>
              <a:off x="3950" y="0"/>
              <a:ext cx="1804" cy="2464"/>
            </a:xfrm>
            <a:custGeom>
              <a:avLst/>
              <a:gdLst>
                <a:gd name="T0" fmla="*/ 485 w 1800"/>
                <a:gd name="T1" fmla="*/ 0 h 2464"/>
                <a:gd name="T2" fmla="*/ 0 w 1800"/>
                <a:gd name="T3" fmla="*/ 0 h 2464"/>
                <a:gd name="T4" fmla="*/ 1800 w 1800"/>
                <a:gd name="T5" fmla="*/ 2464 h 2464"/>
                <a:gd name="T6" fmla="*/ 1800 w 1800"/>
                <a:gd name="T7" fmla="*/ 2248 h 2464"/>
                <a:gd name="T8" fmla="*/ 1794 w 1800"/>
                <a:gd name="T9" fmla="*/ 2248 h 2464"/>
                <a:gd name="T10" fmla="*/ 485 w 1800"/>
                <a:gd name="T11" fmla="*/ 0 h 2464"/>
                <a:gd name="T12" fmla="*/ 485 w 1800"/>
                <a:gd name="T13" fmla="*/ 0 h 2464"/>
                <a:gd name="T14" fmla="*/ 0 60000 65536"/>
                <a:gd name="T15" fmla="*/ 0 60000 65536"/>
                <a:gd name="T16" fmla="*/ 0 60000 65536"/>
                <a:gd name="T17" fmla="*/ 0 60000 65536"/>
                <a:gd name="T18" fmla="*/ 0 60000 65536"/>
                <a:gd name="T19" fmla="*/ 0 60000 65536"/>
                <a:gd name="T20" fmla="*/ 0 60000 65536"/>
                <a:gd name="T21" fmla="*/ 0 w 1800"/>
                <a:gd name="T22" fmla="*/ 0 h 2464"/>
                <a:gd name="T23" fmla="*/ 1800 w 1800"/>
                <a:gd name="T24" fmla="*/ 2464 h 24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00" h="2464">
                  <a:moveTo>
                    <a:pt x="485" y="0"/>
                  </a:moveTo>
                  <a:lnTo>
                    <a:pt x="0" y="0"/>
                  </a:lnTo>
                  <a:lnTo>
                    <a:pt x="1800" y="2464"/>
                  </a:lnTo>
                  <a:lnTo>
                    <a:pt x="1800" y="2248"/>
                  </a:lnTo>
                  <a:lnTo>
                    <a:pt x="1794" y="2248"/>
                  </a:lnTo>
                  <a:lnTo>
                    <a:pt x="485" y="0"/>
                  </a:lnTo>
                  <a:close/>
                </a:path>
              </a:pathLst>
            </a:custGeom>
            <a:gradFill rotWithShape="0">
              <a:gsLst>
                <a:gs pos="0">
                  <a:srgbClr val="000065"/>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84" name="Freeform 36">
              <a:extLst>
                <a:ext uri="{FF2B5EF4-FFF2-40B4-BE49-F238E27FC236}">
                  <a16:creationId xmlns:a16="http://schemas.microsoft.com/office/drawing/2014/main" id="{9BAEC1BB-F5ED-C0C1-5AD7-C6EDA8D65A9D}"/>
                </a:ext>
              </a:extLst>
            </p:cNvPr>
            <p:cNvSpPr>
              <a:spLocks noChangeArrowheads="1"/>
            </p:cNvSpPr>
            <p:nvPr/>
          </p:nvSpPr>
          <p:spPr bwMode="auto">
            <a:xfrm>
              <a:off x="4519" y="0"/>
              <a:ext cx="1235" cy="2074"/>
            </a:xfrm>
            <a:custGeom>
              <a:avLst/>
              <a:gdLst>
                <a:gd name="T0" fmla="*/ 0 w 1232"/>
                <a:gd name="T1" fmla="*/ 0 h 2074"/>
                <a:gd name="T2" fmla="*/ 1232 w 1232"/>
                <a:gd name="T3" fmla="*/ 2074 h 2074"/>
                <a:gd name="T4" fmla="*/ 1232 w 1232"/>
                <a:gd name="T5" fmla="*/ 2038 h 2074"/>
                <a:gd name="T6" fmla="*/ 42 w 1232"/>
                <a:gd name="T7" fmla="*/ 0 h 2074"/>
                <a:gd name="T8" fmla="*/ 0 w 1232"/>
                <a:gd name="T9" fmla="*/ 0 h 2074"/>
                <a:gd name="T10" fmla="*/ 0 w 1232"/>
                <a:gd name="T11" fmla="*/ 0 h 2074"/>
                <a:gd name="T12" fmla="*/ 0 60000 65536"/>
                <a:gd name="T13" fmla="*/ 0 60000 65536"/>
                <a:gd name="T14" fmla="*/ 0 60000 65536"/>
                <a:gd name="T15" fmla="*/ 0 60000 65536"/>
                <a:gd name="T16" fmla="*/ 0 60000 65536"/>
                <a:gd name="T17" fmla="*/ 0 60000 65536"/>
                <a:gd name="T18" fmla="*/ 0 w 1232"/>
                <a:gd name="T19" fmla="*/ 0 h 2074"/>
                <a:gd name="T20" fmla="*/ 1232 w 1232"/>
                <a:gd name="T21" fmla="*/ 2074 h 2074"/>
              </a:gdLst>
              <a:ahLst/>
              <a:cxnLst>
                <a:cxn ang="T12">
                  <a:pos x="T0" y="T1"/>
                </a:cxn>
                <a:cxn ang="T13">
                  <a:pos x="T2" y="T3"/>
                </a:cxn>
                <a:cxn ang="T14">
                  <a:pos x="T4" y="T5"/>
                </a:cxn>
                <a:cxn ang="T15">
                  <a:pos x="T6" y="T7"/>
                </a:cxn>
                <a:cxn ang="T16">
                  <a:pos x="T8" y="T9"/>
                </a:cxn>
                <a:cxn ang="T17">
                  <a:pos x="T10" y="T11"/>
                </a:cxn>
              </a:cxnLst>
              <a:rect l="T18" t="T19" r="T20" b="T21"/>
              <a:pathLst>
                <a:path w="1232" h="2074">
                  <a:moveTo>
                    <a:pt x="0" y="0"/>
                  </a:moveTo>
                  <a:lnTo>
                    <a:pt x="1232" y="2074"/>
                  </a:lnTo>
                  <a:lnTo>
                    <a:pt x="1232" y="2038"/>
                  </a:lnTo>
                  <a:lnTo>
                    <a:pt x="42" y="0"/>
                  </a:lnTo>
                  <a:lnTo>
                    <a:pt x="0" y="0"/>
                  </a:lnTo>
                  <a:close/>
                </a:path>
              </a:pathLst>
            </a:custGeom>
            <a:gradFill rotWithShape="0">
              <a:gsLst>
                <a:gs pos="0">
                  <a:srgbClr val="000058"/>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85" name="Freeform 37">
              <a:extLst>
                <a:ext uri="{FF2B5EF4-FFF2-40B4-BE49-F238E27FC236}">
                  <a16:creationId xmlns:a16="http://schemas.microsoft.com/office/drawing/2014/main" id="{2C395595-FB58-8DEF-0527-E61990C82B7D}"/>
                </a:ext>
              </a:extLst>
            </p:cNvPr>
            <p:cNvSpPr>
              <a:spLocks noChangeArrowheads="1"/>
            </p:cNvSpPr>
            <p:nvPr/>
          </p:nvSpPr>
          <p:spPr bwMode="auto">
            <a:xfrm>
              <a:off x="4694" y="0"/>
              <a:ext cx="1060" cy="1936"/>
            </a:xfrm>
            <a:custGeom>
              <a:avLst/>
              <a:gdLst>
                <a:gd name="T0" fmla="*/ 0 w 1058"/>
                <a:gd name="T1" fmla="*/ 0 h 1936"/>
                <a:gd name="T2" fmla="*/ 1058 w 1058"/>
                <a:gd name="T3" fmla="*/ 1936 h 1936"/>
                <a:gd name="T4" fmla="*/ 1058 w 1058"/>
                <a:gd name="T5" fmla="*/ 1930 h 1936"/>
                <a:gd name="T6" fmla="*/ 54 w 1058"/>
                <a:gd name="T7" fmla="*/ 0 h 1936"/>
                <a:gd name="T8" fmla="*/ 0 w 1058"/>
                <a:gd name="T9" fmla="*/ 0 h 1936"/>
                <a:gd name="T10" fmla="*/ 0 w 1058"/>
                <a:gd name="T11" fmla="*/ 0 h 1936"/>
                <a:gd name="T12" fmla="*/ 0 60000 65536"/>
                <a:gd name="T13" fmla="*/ 0 60000 65536"/>
                <a:gd name="T14" fmla="*/ 0 60000 65536"/>
                <a:gd name="T15" fmla="*/ 0 60000 65536"/>
                <a:gd name="T16" fmla="*/ 0 60000 65536"/>
                <a:gd name="T17" fmla="*/ 0 60000 65536"/>
                <a:gd name="T18" fmla="*/ 0 w 1058"/>
                <a:gd name="T19" fmla="*/ 0 h 1936"/>
                <a:gd name="T20" fmla="*/ 1058 w 1058"/>
                <a:gd name="T21" fmla="*/ 1936 h 1936"/>
              </a:gdLst>
              <a:ahLst/>
              <a:cxnLst>
                <a:cxn ang="T12">
                  <a:pos x="T0" y="T1"/>
                </a:cxn>
                <a:cxn ang="T13">
                  <a:pos x="T2" y="T3"/>
                </a:cxn>
                <a:cxn ang="T14">
                  <a:pos x="T4" y="T5"/>
                </a:cxn>
                <a:cxn ang="T15">
                  <a:pos x="T6" y="T7"/>
                </a:cxn>
                <a:cxn ang="T16">
                  <a:pos x="T8" y="T9"/>
                </a:cxn>
                <a:cxn ang="T17">
                  <a:pos x="T10" y="T11"/>
                </a:cxn>
              </a:cxnLst>
              <a:rect l="T18" t="T19" r="T20" b="T21"/>
              <a:pathLst>
                <a:path w="1058" h="1936">
                  <a:moveTo>
                    <a:pt x="0" y="0"/>
                  </a:moveTo>
                  <a:lnTo>
                    <a:pt x="1058" y="1936"/>
                  </a:lnTo>
                  <a:lnTo>
                    <a:pt x="1058" y="1930"/>
                  </a:lnTo>
                  <a:lnTo>
                    <a:pt x="54" y="0"/>
                  </a:lnTo>
                  <a:lnTo>
                    <a:pt x="0" y="0"/>
                  </a:lnTo>
                  <a:close/>
                </a:path>
              </a:pathLst>
            </a:custGeom>
            <a:gradFill rotWithShape="0">
              <a:gsLst>
                <a:gs pos="0">
                  <a:srgbClr val="00006F"/>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86" name="Freeform 38">
              <a:extLst>
                <a:ext uri="{FF2B5EF4-FFF2-40B4-BE49-F238E27FC236}">
                  <a16:creationId xmlns:a16="http://schemas.microsoft.com/office/drawing/2014/main" id="{54172AD8-BCB6-2A26-8F15-20FB83BB342D}"/>
                </a:ext>
              </a:extLst>
            </p:cNvPr>
            <p:cNvSpPr>
              <a:spLocks noChangeArrowheads="1"/>
            </p:cNvSpPr>
            <p:nvPr/>
          </p:nvSpPr>
          <p:spPr bwMode="auto">
            <a:xfrm>
              <a:off x="4981" y="0"/>
              <a:ext cx="773" cy="1487"/>
            </a:xfrm>
            <a:custGeom>
              <a:avLst/>
              <a:gdLst>
                <a:gd name="T0" fmla="*/ 771 w 771"/>
                <a:gd name="T1" fmla="*/ 1433 h 1487"/>
                <a:gd name="T2" fmla="*/ 42 w 771"/>
                <a:gd name="T3" fmla="*/ 0 h 1487"/>
                <a:gd name="T4" fmla="*/ 0 w 771"/>
                <a:gd name="T5" fmla="*/ 0 h 1487"/>
                <a:gd name="T6" fmla="*/ 771 w 771"/>
                <a:gd name="T7" fmla="*/ 1487 h 1487"/>
                <a:gd name="T8" fmla="*/ 771 w 771"/>
                <a:gd name="T9" fmla="*/ 1433 h 1487"/>
                <a:gd name="T10" fmla="*/ 771 w 771"/>
                <a:gd name="T11" fmla="*/ 1433 h 1487"/>
                <a:gd name="T12" fmla="*/ 0 60000 65536"/>
                <a:gd name="T13" fmla="*/ 0 60000 65536"/>
                <a:gd name="T14" fmla="*/ 0 60000 65536"/>
                <a:gd name="T15" fmla="*/ 0 60000 65536"/>
                <a:gd name="T16" fmla="*/ 0 60000 65536"/>
                <a:gd name="T17" fmla="*/ 0 60000 65536"/>
                <a:gd name="T18" fmla="*/ 0 w 771"/>
                <a:gd name="T19" fmla="*/ 0 h 1487"/>
                <a:gd name="T20" fmla="*/ 771 w 771"/>
                <a:gd name="T21" fmla="*/ 1487 h 1487"/>
              </a:gdLst>
              <a:ahLst/>
              <a:cxnLst>
                <a:cxn ang="T12">
                  <a:pos x="T0" y="T1"/>
                </a:cxn>
                <a:cxn ang="T13">
                  <a:pos x="T2" y="T3"/>
                </a:cxn>
                <a:cxn ang="T14">
                  <a:pos x="T4" y="T5"/>
                </a:cxn>
                <a:cxn ang="T15">
                  <a:pos x="T6" y="T7"/>
                </a:cxn>
                <a:cxn ang="T16">
                  <a:pos x="T8" y="T9"/>
                </a:cxn>
                <a:cxn ang="T17">
                  <a:pos x="T10" y="T11"/>
                </a:cxn>
              </a:cxnLst>
              <a:rect l="T18" t="T19" r="T20" b="T21"/>
              <a:pathLst>
                <a:path w="771" h="1487">
                  <a:moveTo>
                    <a:pt x="771" y="1433"/>
                  </a:moveTo>
                  <a:lnTo>
                    <a:pt x="42" y="0"/>
                  </a:lnTo>
                  <a:lnTo>
                    <a:pt x="0" y="0"/>
                  </a:lnTo>
                  <a:lnTo>
                    <a:pt x="771" y="1487"/>
                  </a:lnTo>
                  <a:lnTo>
                    <a:pt x="771" y="1433"/>
                  </a:lnTo>
                  <a:close/>
                </a:path>
              </a:pathLst>
            </a:custGeom>
            <a:gradFill rotWithShape="0">
              <a:gsLst>
                <a:gs pos="0">
                  <a:srgbClr val="000079"/>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grpSp>
          <p:nvGrpSpPr>
            <p:cNvPr id="2087" name="Group 39">
              <a:extLst>
                <a:ext uri="{FF2B5EF4-FFF2-40B4-BE49-F238E27FC236}">
                  <a16:creationId xmlns:a16="http://schemas.microsoft.com/office/drawing/2014/main" id="{1C208EF3-8DF7-F7C7-9DFC-890995CD09F8}"/>
                </a:ext>
              </a:extLst>
            </p:cNvPr>
            <p:cNvGrpSpPr>
              <a:grpSpLocks/>
            </p:cNvGrpSpPr>
            <p:nvPr userDrawn="1"/>
          </p:nvGrpSpPr>
          <p:grpSpPr bwMode="auto">
            <a:xfrm>
              <a:off x="0" y="1632"/>
              <a:ext cx="5758" cy="1858"/>
              <a:chOff x="0" y="0"/>
              <a:chExt cx="5758" cy="1858"/>
            </a:xfrm>
          </p:grpSpPr>
          <p:sp>
            <p:nvSpPr>
              <p:cNvPr id="2088" name="Freeform 40">
                <a:extLst>
                  <a:ext uri="{FF2B5EF4-FFF2-40B4-BE49-F238E27FC236}">
                    <a16:creationId xmlns:a16="http://schemas.microsoft.com/office/drawing/2014/main" id="{7450A472-2B2C-602A-0BF1-C1DA73189B6A}"/>
                  </a:ext>
                </a:extLst>
              </p:cNvPr>
              <p:cNvSpPr>
                <a:spLocks noChangeArrowheads="1"/>
              </p:cNvSpPr>
              <p:nvPr/>
            </p:nvSpPr>
            <p:spPr bwMode="auto">
              <a:xfrm>
                <a:off x="0" y="0"/>
                <a:ext cx="3670" cy="1313"/>
              </a:xfrm>
              <a:custGeom>
                <a:avLst/>
                <a:gdLst>
                  <a:gd name="T0" fmla="*/ 0 w 3659"/>
                  <a:gd name="T1" fmla="*/ 0 h 1313"/>
                  <a:gd name="T2" fmla="*/ 0 w 3659"/>
                  <a:gd name="T3" fmla="*/ 366 h 1313"/>
                  <a:gd name="T4" fmla="*/ 3635 w 3659"/>
                  <a:gd name="T5" fmla="*/ 1313 h 1313"/>
                  <a:gd name="T6" fmla="*/ 3647 w 3659"/>
                  <a:gd name="T7" fmla="*/ 1235 h 1313"/>
                  <a:gd name="T8" fmla="*/ 3659 w 3659"/>
                  <a:gd name="T9" fmla="*/ 1163 h 1313"/>
                  <a:gd name="T10" fmla="*/ 0 w 3659"/>
                  <a:gd name="T11" fmla="*/ 0 h 1313"/>
                  <a:gd name="T12" fmla="*/ 0 w 3659"/>
                  <a:gd name="T13" fmla="*/ 0 h 1313"/>
                  <a:gd name="T14" fmla="*/ 0 60000 65536"/>
                  <a:gd name="T15" fmla="*/ 0 60000 65536"/>
                  <a:gd name="T16" fmla="*/ 0 60000 65536"/>
                  <a:gd name="T17" fmla="*/ 0 60000 65536"/>
                  <a:gd name="T18" fmla="*/ 0 60000 65536"/>
                  <a:gd name="T19" fmla="*/ 0 60000 65536"/>
                  <a:gd name="T20" fmla="*/ 0 60000 65536"/>
                  <a:gd name="T21" fmla="*/ 0 w 3659"/>
                  <a:gd name="T22" fmla="*/ 0 h 1313"/>
                  <a:gd name="T23" fmla="*/ 3659 w 3659"/>
                  <a:gd name="T24" fmla="*/ 1313 h 13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59" h="1313">
                    <a:moveTo>
                      <a:pt x="0" y="0"/>
                    </a:moveTo>
                    <a:lnTo>
                      <a:pt x="0" y="366"/>
                    </a:lnTo>
                    <a:lnTo>
                      <a:pt x="3635" y="1313"/>
                    </a:lnTo>
                    <a:lnTo>
                      <a:pt x="3647" y="1235"/>
                    </a:lnTo>
                    <a:lnTo>
                      <a:pt x="3659" y="1163"/>
                    </a:lnTo>
                    <a:lnTo>
                      <a:pt x="0" y="0"/>
                    </a:lnTo>
                    <a:close/>
                  </a:path>
                </a:pathLst>
              </a:custGeom>
              <a:gradFill rotWithShape="0">
                <a:gsLst>
                  <a:gs pos="0">
                    <a:srgbClr val="00006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sp>
            <p:nvSpPr>
              <p:cNvPr id="2089" name="Freeform 41">
                <a:extLst>
                  <a:ext uri="{FF2B5EF4-FFF2-40B4-BE49-F238E27FC236}">
                    <a16:creationId xmlns:a16="http://schemas.microsoft.com/office/drawing/2014/main" id="{84E255AE-DC14-D75D-76E4-950C5F4AA071}"/>
                  </a:ext>
                </a:extLst>
              </p:cNvPr>
              <p:cNvSpPr>
                <a:spLocks noChangeArrowheads="1"/>
              </p:cNvSpPr>
              <p:nvPr/>
            </p:nvSpPr>
            <p:spPr bwMode="auto">
              <a:xfrm>
                <a:off x="3646" y="1163"/>
                <a:ext cx="2112" cy="695"/>
              </a:xfrm>
              <a:custGeom>
                <a:avLst/>
                <a:gdLst>
                  <a:gd name="T0" fmla="*/ 2105 w 2105"/>
                  <a:gd name="T1" fmla="*/ 665 h 695"/>
                  <a:gd name="T2" fmla="*/ 24 w 2105"/>
                  <a:gd name="T3" fmla="*/ 0 h 695"/>
                  <a:gd name="T4" fmla="*/ 12 w 2105"/>
                  <a:gd name="T5" fmla="*/ 72 h 695"/>
                  <a:gd name="T6" fmla="*/ 0 w 2105"/>
                  <a:gd name="T7" fmla="*/ 150 h 695"/>
                  <a:gd name="T8" fmla="*/ 2105 w 2105"/>
                  <a:gd name="T9" fmla="*/ 695 h 695"/>
                  <a:gd name="T10" fmla="*/ 2105 w 2105"/>
                  <a:gd name="T11" fmla="*/ 665 h 695"/>
                  <a:gd name="T12" fmla="*/ 2105 w 2105"/>
                  <a:gd name="T13" fmla="*/ 665 h 695"/>
                  <a:gd name="T14" fmla="*/ 0 60000 65536"/>
                  <a:gd name="T15" fmla="*/ 0 60000 65536"/>
                  <a:gd name="T16" fmla="*/ 0 60000 65536"/>
                  <a:gd name="T17" fmla="*/ 0 60000 65536"/>
                  <a:gd name="T18" fmla="*/ 0 60000 65536"/>
                  <a:gd name="T19" fmla="*/ 0 60000 65536"/>
                  <a:gd name="T20" fmla="*/ 0 60000 65536"/>
                  <a:gd name="T21" fmla="*/ 0 w 2105"/>
                  <a:gd name="T22" fmla="*/ 0 h 695"/>
                  <a:gd name="T23" fmla="*/ 2105 w 2105"/>
                  <a:gd name="T24" fmla="*/ 695 h 6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05" h="695">
                    <a:moveTo>
                      <a:pt x="2105" y="665"/>
                    </a:moveTo>
                    <a:lnTo>
                      <a:pt x="24" y="0"/>
                    </a:lnTo>
                    <a:lnTo>
                      <a:pt x="12" y="72"/>
                    </a:lnTo>
                    <a:lnTo>
                      <a:pt x="0" y="150"/>
                    </a:lnTo>
                    <a:lnTo>
                      <a:pt x="2105" y="695"/>
                    </a:lnTo>
                    <a:lnTo>
                      <a:pt x="2105" y="665"/>
                    </a:lnTo>
                    <a:close/>
                  </a:path>
                </a:pathLst>
              </a:custGeom>
              <a:gradFill rotWithShape="0">
                <a:gsLst>
                  <a:gs pos="0">
                    <a:schemeClr val="bg1"/>
                  </a:gs>
                  <a:gs pos="100000">
                    <a:srgbClr val="1717A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en-US" altLang="en-US"/>
              </a:p>
            </p:txBody>
          </p:sp>
        </p:grpSp>
      </p:grpSp>
      <p:sp>
        <p:nvSpPr>
          <p:cNvPr id="2090" name="Rectangle 42">
            <a:extLst>
              <a:ext uri="{FF2B5EF4-FFF2-40B4-BE49-F238E27FC236}">
                <a16:creationId xmlns:a16="http://schemas.microsoft.com/office/drawing/2014/main" id="{4D3DF98F-C239-1830-3D19-5BC2CAB8A429}"/>
              </a:ext>
            </a:extLst>
          </p:cNvPr>
          <p:cNvSpPr>
            <a:spLocks noGrp="1" noChangeArrowheads="1"/>
          </p:cNvSpPr>
          <p:nvPr>
            <p:ph type="title"/>
          </p:nvPr>
        </p:nvSpPr>
        <p:spPr bwMode="auto">
          <a:xfrm>
            <a:off x="457200" y="2778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91" name="Rectangle 43">
            <a:extLst>
              <a:ext uri="{FF2B5EF4-FFF2-40B4-BE49-F238E27FC236}">
                <a16:creationId xmlns:a16="http://schemas.microsoft.com/office/drawing/2014/main" id="{12B78753-40D5-9EA2-B0F9-49C215811E3B}"/>
              </a:ext>
            </a:extLst>
          </p:cNvPr>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92" name="Rectangle 44">
            <a:extLst>
              <a:ext uri="{FF2B5EF4-FFF2-40B4-BE49-F238E27FC236}">
                <a16:creationId xmlns:a16="http://schemas.microsoft.com/office/drawing/2014/main" id="{C053DB23-B012-34BA-3646-6332952B52C6}"/>
              </a:ext>
            </a:extLst>
          </p:cNvPr>
          <p:cNvSpPr>
            <a:spLocks noGrp="1" noChangeArrowheads="1"/>
          </p:cNvSpPr>
          <p:nvPr>
            <p:ph type="dt" sz="quarter" idx="2"/>
          </p:nvPr>
        </p:nvSpPr>
        <p:spPr bwMode="auto">
          <a:xfrm>
            <a:off x="457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defRPr>
            </a:lvl1pPr>
          </a:lstStyle>
          <a:p>
            <a:endParaRPr lang="sr-Latn-CS" altLang="en-US"/>
          </a:p>
        </p:txBody>
      </p:sp>
      <p:sp>
        <p:nvSpPr>
          <p:cNvPr id="2093" name="Rectangle 45">
            <a:extLst>
              <a:ext uri="{FF2B5EF4-FFF2-40B4-BE49-F238E27FC236}">
                <a16:creationId xmlns:a16="http://schemas.microsoft.com/office/drawing/2014/main" id="{8A018116-03B0-A46D-5961-C17018FF5126}"/>
              </a:ext>
            </a:extLst>
          </p:cNvPr>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defRPr>
            </a:lvl1pPr>
          </a:lstStyle>
          <a:p>
            <a:endParaRPr lang="sr-Latn-CS" altLang="en-US"/>
          </a:p>
        </p:txBody>
      </p:sp>
      <p:sp>
        <p:nvSpPr>
          <p:cNvPr id="2094" name="Rectangle 46">
            <a:extLst>
              <a:ext uri="{FF2B5EF4-FFF2-40B4-BE49-F238E27FC236}">
                <a16:creationId xmlns:a16="http://schemas.microsoft.com/office/drawing/2014/main" id="{2312745C-06CF-5497-AC52-E3DBB1F8915C}"/>
              </a:ext>
            </a:extLst>
          </p:cNvPr>
          <p:cNvSpPr>
            <a:spLocks noGrp="1" noChangeArrowheads="1"/>
          </p:cNvSpPr>
          <p:nvPr>
            <p:ph type="sldNum" sz="quarter" idx="4"/>
          </p:nvPr>
        </p:nvSpPr>
        <p:spPr bwMode="auto">
          <a:xfrm>
            <a:off x="6553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fld id="{56D8305F-7A00-42FC-99AA-21580A26E8D7}"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90000"/>
        <a:buFont typeface="Wingdings" panose="05000000000000000000" pitchFamily="2" charset="2"/>
        <a:buBlip>
          <a:blip r:embed="rId13"/>
        </a:buBlip>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2"/>
        </a:buClr>
        <a:buSzPct val="90000"/>
        <a:buFont typeface="Wingdings" panose="05000000000000000000" pitchFamily="2" charset="2"/>
        <a:buBlip>
          <a:blip r:embed="rId14"/>
        </a:buBlip>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folHlink"/>
        </a:buClr>
        <a:buSzPct val="90000"/>
        <a:buFont typeface="Wingdings" panose="05000000000000000000" pitchFamily="2" charset="2"/>
        <a:buBlip>
          <a:blip r:embed="rId15"/>
        </a:buBlip>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000058"/>
            </a:gs>
            <a:gs pos="100000">
              <a:schemeClr val="bg1"/>
            </a:gs>
          </a:gsLst>
          <a:lin ang="18900000" scaled="1"/>
        </a:gradFill>
        <a:effectLst/>
      </p:bgPr>
    </p:bg>
    <p:spTree>
      <p:nvGrpSpPr>
        <p:cNvPr id="1" name=""/>
        <p:cNvGrpSpPr/>
        <p:nvPr/>
      </p:nvGrpSpPr>
      <p:grpSpPr>
        <a:xfrm>
          <a:off x="0" y="0"/>
          <a:ext cx="0" cy="0"/>
          <a:chOff x="0" y="0"/>
          <a:chExt cx="0" cy="0"/>
        </a:xfrm>
      </p:grpSpPr>
      <p:grpSp>
        <p:nvGrpSpPr>
          <p:cNvPr id="3074" name="Group 2">
            <a:extLst>
              <a:ext uri="{FF2B5EF4-FFF2-40B4-BE49-F238E27FC236}">
                <a16:creationId xmlns:a16="http://schemas.microsoft.com/office/drawing/2014/main" id="{509EAA12-E84A-E7C8-323D-3BC2CEEA3A1F}"/>
              </a:ext>
            </a:extLst>
          </p:cNvPr>
          <p:cNvGrpSpPr>
            <a:grpSpLocks/>
          </p:cNvGrpSpPr>
          <p:nvPr/>
        </p:nvGrpSpPr>
        <p:grpSpPr bwMode="auto">
          <a:xfrm>
            <a:off x="0" y="0"/>
            <a:ext cx="9144000" cy="6856413"/>
            <a:chOff x="0" y="0"/>
            <a:chExt cx="5760" cy="4319"/>
          </a:xfrm>
        </p:grpSpPr>
        <p:sp>
          <p:nvSpPr>
            <p:cNvPr id="3075" name="Freeform 3">
              <a:extLst>
                <a:ext uri="{FF2B5EF4-FFF2-40B4-BE49-F238E27FC236}">
                  <a16:creationId xmlns:a16="http://schemas.microsoft.com/office/drawing/2014/main" id="{8B0F4032-81A7-18EE-AB7F-65AE3FDABDA9}"/>
                </a:ext>
              </a:extLst>
            </p:cNvPr>
            <p:cNvSpPr>
              <a:spLocks noChangeArrowheads="1"/>
            </p:cNvSpPr>
            <p:nvPr/>
          </p:nvSpPr>
          <p:spPr bwMode="auto">
            <a:xfrm>
              <a:off x="0" y="12"/>
              <a:ext cx="5758" cy="3273"/>
            </a:xfrm>
            <a:custGeom>
              <a:avLst/>
              <a:gdLst>
                <a:gd name="T0" fmla="*/ 3193 w 5740"/>
                <a:gd name="T1" fmla="*/ 1816 h 3273"/>
                <a:gd name="T2" fmla="*/ 0 w 5740"/>
                <a:gd name="T3" fmla="*/ 0 h 3273"/>
                <a:gd name="T4" fmla="*/ 0 w 5740"/>
                <a:gd name="T5" fmla="*/ 522 h 3273"/>
                <a:gd name="T6" fmla="*/ 3037 w 5740"/>
                <a:gd name="T7" fmla="*/ 1978 h 3273"/>
                <a:gd name="T8" fmla="*/ 5740 w 5740"/>
                <a:gd name="T9" fmla="*/ 3273 h 3273"/>
                <a:gd name="T10" fmla="*/ 5740 w 5740"/>
                <a:gd name="T11" fmla="*/ 3267 h 3273"/>
                <a:gd name="T12" fmla="*/ 3193 w 5740"/>
                <a:gd name="T13" fmla="*/ 1816 h 3273"/>
                <a:gd name="T14" fmla="*/ 3193 w 5740"/>
                <a:gd name="T15" fmla="*/ 1816 h 3273"/>
                <a:gd name="T16" fmla="*/ 0 60000 65536"/>
                <a:gd name="T17" fmla="*/ 0 60000 65536"/>
                <a:gd name="T18" fmla="*/ 0 60000 65536"/>
                <a:gd name="T19" fmla="*/ 0 60000 65536"/>
                <a:gd name="T20" fmla="*/ 0 60000 65536"/>
                <a:gd name="T21" fmla="*/ 0 60000 65536"/>
                <a:gd name="T22" fmla="*/ 0 60000 65536"/>
                <a:gd name="T23" fmla="*/ 0 60000 65536"/>
                <a:gd name="T24" fmla="*/ 0 w 5740"/>
                <a:gd name="T25" fmla="*/ 0 h 3273"/>
                <a:gd name="T26" fmla="*/ 5740 w 5740"/>
                <a:gd name="T27" fmla="*/ 3273 h 32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40" h="3273">
                  <a:moveTo>
                    <a:pt x="3193" y="1816"/>
                  </a:moveTo>
                  <a:lnTo>
                    <a:pt x="0" y="0"/>
                  </a:lnTo>
                  <a:lnTo>
                    <a:pt x="0" y="522"/>
                  </a:lnTo>
                  <a:lnTo>
                    <a:pt x="3037" y="1978"/>
                  </a:lnTo>
                  <a:lnTo>
                    <a:pt x="5740" y="3273"/>
                  </a:lnTo>
                  <a:lnTo>
                    <a:pt x="5740" y="3267"/>
                  </a:lnTo>
                  <a:lnTo>
                    <a:pt x="3193" y="1816"/>
                  </a:lnTo>
                  <a:close/>
                </a:path>
              </a:pathLst>
            </a:custGeom>
            <a:gradFill rotWithShape="0">
              <a:gsLst>
                <a:gs pos="0">
                  <a:srgbClr val="000051"/>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76" name="Freeform 4">
              <a:extLst>
                <a:ext uri="{FF2B5EF4-FFF2-40B4-BE49-F238E27FC236}">
                  <a16:creationId xmlns:a16="http://schemas.microsoft.com/office/drawing/2014/main" id="{10553C1E-5C0D-6055-6EAB-4231F8959C32}"/>
                </a:ext>
              </a:extLst>
            </p:cNvPr>
            <p:cNvSpPr>
              <a:spLocks noChangeArrowheads="1"/>
            </p:cNvSpPr>
            <p:nvPr/>
          </p:nvSpPr>
          <p:spPr bwMode="auto">
            <a:xfrm>
              <a:off x="149" y="0"/>
              <a:ext cx="5609" cy="3243"/>
            </a:xfrm>
            <a:custGeom>
              <a:avLst/>
              <a:gdLst>
                <a:gd name="T0" fmla="*/ 3163 w 5591"/>
                <a:gd name="T1" fmla="*/ 1714 h 3243"/>
                <a:gd name="T2" fmla="*/ 431 w 5591"/>
                <a:gd name="T3" fmla="*/ 0 h 3243"/>
                <a:gd name="T4" fmla="*/ 0 w 5591"/>
                <a:gd name="T5" fmla="*/ 0 h 3243"/>
                <a:gd name="T6" fmla="*/ 3086 w 5591"/>
                <a:gd name="T7" fmla="*/ 1786 h 3243"/>
                <a:gd name="T8" fmla="*/ 5591 w 5591"/>
                <a:gd name="T9" fmla="*/ 3243 h 3243"/>
                <a:gd name="T10" fmla="*/ 5591 w 5591"/>
                <a:gd name="T11" fmla="*/ 3237 h 3243"/>
                <a:gd name="T12" fmla="*/ 3163 w 5591"/>
                <a:gd name="T13" fmla="*/ 1714 h 3243"/>
                <a:gd name="T14" fmla="*/ 3163 w 5591"/>
                <a:gd name="T15" fmla="*/ 1714 h 3243"/>
                <a:gd name="T16" fmla="*/ 0 60000 65536"/>
                <a:gd name="T17" fmla="*/ 0 60000 65536"/>
                <a:gd name="T18" fmla="*/ 0 60000 65536"/>
                <a:gd name="T19" fmla="*/ 0 60000 65536"/>
                <a:gd name="T20" fmla="*/ 0 60000 65536"/>
                <a:gd name="T21" fmla="*/ 0 60000 65536"/>
                <a:gd name="T22" fmla="*/ 0 60000 65536"/>
                <a:gd name="T23" fmla="*/ 0 60000 65536"/>
                <a:gd name="T24" fmla="*/ 0 w 5591"/>
                <a:gd name="T25" fmla="*/ 0 h 3243"/>
                <a:gd name="T26" fmla="*/ 5591 w 5591"/>
                <a:gd name="T27" fmla="*/ 3243 h 32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91" h="3243">
                  <a:moveTo>
                    <a:pt x="3163" y="1714"/>
                  </a:moveTo>
                  <a:lnTo>
                    <a:pt x="431" y="0"/>
                  </a:lnTo>
                  <a:lnTo>
                    <a:pt x="0" y="0"/>
                  </a:lnTo>
                  <a:lnTo>
                    <a:pt x="3086" y="1786"/>
                  </a:lnTo>
                  <a:lnTo>
                    <a:pt x="5591" y="3243"/>
                  </a:lnTo>
                  <a:lnTo>
                    <a:pt x="5591" y="3237"/>
                  </a:lnTo>
                  <a:lnTo>
                    <a:pt x="3163" y="1714"/>
                  </a:lnTo>
                  <a:close/>
                </a:path>
              </a:pathLst>
            </a:custGeom>
            <a:gradFill rotWithShape="0">
              <a:gsLst>
                <a:gs pos="0">
                  <a:srgbClr val="00005D"/>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77" name="Freeform 5">
              <a:extLst>
                <a:ext uri="{FF2B5EF4-FFF2-40B4-BE49-F238E27FC236}">
                  <a16:creationId xmlns:a16="http://schemas.microsoft.com/office/drawing/2014/main" id="{54BFCC62-DC85-326D-305D-C300896F811E}"/>
                </a:ext>
              </a:extLst>
            </p:cNvPr>
            <p:cNvSpPr>
              <a:spLocks noChangeArrowheads="1"/>
            </p:cNvSpPr>
            <p:nvPr/>
          </p:nvSpPr>
          <p:spPr bwMode="auto">
            <a:xfrm>
              <a:off x="0" y="3433"/>
              <a:ext cx="4038" cy="191"/>
            </a:xfrm>
            <a:custGeom>
              <a:avLst/>
              <a:gdLst>
                <a:gd name="T0" fmla="*/ 0 w 4042"/>
                <a:gd name="T1" fmla="*/ 156 h 192"/>
                <a:gd name="T2" fmla="*/ 4042 w 4042"/>
                <a:gd name="T3" fmla="*/ 192 h 192"/>
                <a:gd name="T4" fmla="*/ 4042 w 4042"/>
                <a:gd name="T5" fmla="*/ 144 h 192"/>
                <a:gd name="T6" fmla="*/ 0 w 4042"/>
                <a:gd name="T7" fmla="*/ 0 h 192"/>
                <a:gd name="T8" fmla="*/ 0 w 4042"/>
                <a:gd name="T9" fmla="*/ 156 h 192"/>
                <a:gd name="T10" fmla="*/ 0 w 4042"/>
                <a:gd name="T11" fmla="*/ 156 h 192"/>
                <a:gd name="T12" fmla="*/ 0 60000 65536"/>
                <a:gd name="T13" fmla="*/ 0 60000 65536"/>
                <a:gd name="T14" fmla="*/ 0 60000 65536"/>
                <a:gd name="T15" fmla="*/ 0 60000 65536"/>
                <a:gd name="T16" fmla="*/ 0 60000 65536"/>
                <a:gd name="T17" fmla="*/ 0 60000 65536"/>
                <a:gd name="T18" fmla="*/ 0 w 4042"/>
                <a:gd name="T19" fmla="*/ 0 h 192"/>
                <a:gd name="T20" fmla="*/ 4042 w 404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4042" h="192">
                  <a:moveTo>
                    <a:pt x="0" y="156"/>
                  </a:moveTo>
                  <a:lnTo>
                    <a:pt x="4042" y="192"/>
                  </a:lnTo>
                  <a:lnTo>
                    <a:pt x="4042" y="144"/>
                  </a:lnTo>
                  <a:lnTo>
                    <a:pt x="0" y="0"/>
                  </a:lnTo>
                  <a:lnTo>
                    <a:pt x="0" y="156"/>
                  </a:lnTo>
                  <a:close/>
                </a:path>
              </a:pathLst>
            </a:custGeom>
            <a:gradFill rotWithShape="0">
              <a:gsLst>
                <a:gs pos="0">
                  <a:srgbClr val="000061"/>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78" name="Freeform 6">
              <a:extLst>
                <a:ext uri="{FF2B5EF4-FFF2-40B4-BE49-F238E27FC236}">
                  <a16:creationId xmlns:a16="http://schemas.microsoft.com/office/drawing/2014/main" id="{23135204-A0A5-28B3-D68A-D698F7CD28C2}"/>
                </a:ext>
              </a:extLst>
            </p:cNvPr>
            <p:cNvSpPr>
              <a:spLocks noChangeArrowheads="1"/>
            </p:cNvSpPr>
            <p:nvPr/>
          </p:nvSpPr>
          <p:spPr bwMode="auto">
            <a:xfrm>
              <a:off x="4038" y="3577"/>
              <a:ext cx="1720" cy="65"/>
            </a:xfrm>
            <a:custGeom>
              <a:avLst/>
              <a:gdLst>
                <a:gd name="T0" fmla="*/ 1722 w 1722"/>
                <a:gd name="T1" fmla="*/ 66 h 66"/>
                <a:gd name="T2" fmla="*/ 1722 w 1722"/>
                <a:gd name="T3" fmla="*/ 60 h 66"/>
                <a:gd name="T4" fmla="*/ 0 w 1722"/>
                <a:gd name="T5" fmla="*/ 0 h 66"/>
                <a:gd name="T6" fmla="*/ 0 w 1722"/>
                <a:gd name="T7" fmla="*/ 48 h 66"/>
                <a:gd name="T8" fmla="*/ 1722 w 1722"/>
                <a:gd name="T9" fmla="*/ 66 h 66"/>
                <a:gd name="T10" fmla="*/ 1722 w 1722"/>
                <a:gd name="T11" fmla="*/ 66 h 66"/>
                <a:gd name="T12" fmla="*/ 0 60000 65536"/>
                <a:gd name="T13" fmla="*/ 0 60000 65536"/>
                <a:gd name="T14" fmla="*/ 0 60000 65536"/>
                <a:gd name="T15" fmla="*/ 0 60000 65536"/>
                <a:gd name="T16" fmla="*/ 0 60000 65536"/>
                <a:gd name="T17" fmla="*/ 0 60000 65536"/>
                <a:gd name="T18" fmla="*/ 0 w 1722"/>
                <a:gd name="T19" fmla="*/ 0 h 66"/>
                <a:gd name="T20" fmla="*/ 1722 w 1722"/>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79" name="Freeform 7">
              <a:extLst>
                <a:ext uri="{FF2B5EF4-FFF2-40B4-BE49-F238E27FC236}">
                  <a16:creationId xmlns:a16="http://schemas.microsoft.com/office/drawing/2014/main" id="{308AB3BC-863F-7B73-62FF-21B179E74BDF}"/>
                </a:ext>
              </a:extLst>
            </p:cNvPr>
            <p:cNvSpPr>
              <a:spLocks noChangeArrowheads="1"/>
            </p:cNvSpPr>
            <p:nvPr/>
          </p:nvSpPr>
          <p:spPr bwMode="auto">
            <a:xfrm>
              <a:off x="0" y="3726"/>
              <a:ext cx="4784" cy="329"/>
            </a:xfrm>
            <a:custGeom>
              <a:avLst/>
              <a:gdLst>
                <a:gd name="T0" fmla="*/ 0 w 4789"/>
                <a:gd name="T1" fmla="*/ 329 h 329"/>
                <a:gd name="T2" fmla="*/ 4789 w 4789"/>
                <a:gd name="T3" fmla="*/ 77 h 329"/>
                <a:gd name="T4" fmla="*/ 4789 w 4789"/>
                <a:gd name="T5" fmla="*/ 0 h 329"/>
                <a:gd name="T6" fmla="*/ 0 w 4789"/>
                <a:gd name="T7" fmla="*/ 107 h 329"/>
                <a:gd name="T8" fmla="*/ 0 w 4789"/>
                <a:gd name="T9" fmla="*/ 329 h 329"/>
                <a:gd name="T10" fmla="*/ 0 w 4789"/>
                <a:gd name="T11" fmla="*/ 329 h 329"/>
                <a:gd name="T12" fmla="*/ 0 60000 65536"/>
                <a:gd name="T13" fmla="*/ 0 60000 65536"/>
                <a:gd name="T14" fmla="*/ 0 60000 65536"/>
                <a:gd name="T15" fmla="*/ 0 60000 65536"/>
                <a:gd name="T16" fmla="*/ 0 60000 65536"/>
                <a:gd name="T17" fmla="*/ 0 60000 65536"/>
                <a:gd name="T18" fmla="*/ 0 w 4789"/>
                <a:gd name="T19" fmla="*/ 0 h 329"/>
                <a:gd name="T20" fmla="*/ 4789 w 4789"/>
                <a:gd name="T21" fmla="*/ 329 h 329"/>
              </a:gdLst>
              <a:ahLst/>
              <a:cxnLst>
                <a:cxn ang="T12">
                  <a:pos x="T0" y="T1"/>
                </a:cxn>
                <a:cxn ang="T13">
                  <a:pos x="T2" y="T3"/>
                </a:cxn>
                <a:cxn ang="T14">
                  <a:pos x="T4" y="T5"/>
                </a:cxn>
                <a:cxn ang="T15">
                  <a:pos x="T6" y="T7"/>
                </a:cxn>
                <a:cxn ang="T16">
                  <a:pos x="T8" y="T9"/>
                </a:cxn>
                <a:cxn ang="T17">
                  <a:pos x="T10" y="T11"/>
                </a:cxn>
              </a:cxnLst>
              <a:rect l="T18" t="T19" r="T20" b="T21"/>
              <a:pathLst>
                <a:path w="4789" h="329">
                  <a:moveTo>
                    <a:pt x="0" y="329"/>
                  </a:moveTo>
                  <a:lnTo>
                    <a:pt x="4789" y="77"/>
                  </a:lnTo>
                  <a:lnTo>
                    <a:pt x="4789" y="0"/>
                  </a:lnTo>
                  <a:lnTo>
                    <a:pt x="0" y="107"/>
                  </a:lnTo>
                  <a:lnTo>
                    <a:pt x="0" y="329"/>
                  </a:lnTo>
                  <a:close/>
                </a:path>
              </a:pathLst>
            </a:custGeom>
            <a:gradFill rotWithShape="0">
              <a:gsLst>
                <a:gs pos="0">
                  <a:srgbClr val="00007D"/>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80" name="Freeform 8">
              <a:extLst>
                <a:ext uri="{FF2B5EF4-FFF2-40B4-BE49-F238E27FC236}">
                  <a16:creationId xmlns:a16="http://schemas.microsoft.com/office/drawing/2014/main" id="{7074CEF5-F125-A7E2-0732-613F1AA24522}"/>
                </a:ext>
              </a:extLst>
            </p:cNvPr>
            <p:cNvSpPr>
              <a:spLocks noChangeArrowheads="1"/>
            </p:cNvSpPr>
            <p:nvPr/>
          </p:nvSpPr>
          <p:spPr bwMode="auto">
            <a:xfrm>
              <a:off x="4784" y="3702"/>
              <a:ext cx="974" cy="101"/>
            </a:xfrm>
            <a:custGeom>
              <a:avLst/>
              <a:gdLst>
                <a:gd name="T0" fmla="*/ 975 w 975"/>
                <a:gd name="T1" fmla="*/ 48 h 101"/>
                <a:gd name="T2" fmla="*/ 975 w 975"/>
                <a:gd name="T3" fmla="*/ 0 h 101"/>
                <a:gd name="T4" fmla="*/ 0 w 975"/>
                <a:gd name="T5" fmla="*/ 24 h 101"/>
                <a:gd name="T6" fmla="*/ 0 w 975"/>
                <a:gd name="T7" fmla="*/ 101 h 101"/>
                <a:gd name="T8" fmla="*/ 975 w 975"/>
                <a:gd name="T9" fmla="*/ 48 h 101"/>
                <a:gd name="T10" fmla="*/ 975 w 975"/>
                <a:gd name="T11" fmla="*/ 48 h 101"/>
                <a:gd name="T12" fmla="*/ 0 60000 65536"/>
                <a:gd name="T13" fmla="*/ 0 60000 65536"/>
                <a:gd name="T14" fmla="*/ 0 60000 65536"/>
                <a:gd name="T15" fmla="*/ 0 60000 65536"/>
                <a:gd name="T16" fmla="*/ 0 60000 65536"/>
                <a:gd name="T17" fmla="*/ 0 60000 65536"/>
                <a:gd name="T18" fmla="*/ 0 w 975"/>
                <a:gd name="T19" fmla="*/ 0 h 101"/>
                <a:gd name="T20" fmla="*/ 975 w 975"/>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81" name="Freeform 9">
              <a:extLst>
                <a:ext uri="{FF2B5EF4-FFF2-40B4-BE49-F238E27FC236}">
                  <a16:creationId xmlns:a16="http://schemas.microsoft.com/office/drawing/2014/main" id="{72C5864E-9E04-8BCE-E52D-BFCCF1F4166E}"/>
                </a:ext>
              </a:extLst>
            </p:cNvPr>
            <p:cNvSpPr>
              <a:spLocks noChangeArrowheads="1"/>
            </p:cNvSpPr>
            <p:nvPr/>
          </p:nvSpPr>
          <p:spPr bwMode="auto">
            <a:xfrm>
              <a:off x="3619" y="3815"/>
              <a:ext cx="2139" cy="198"/>
            </a:xfrm>
            <a:custGeom>
              <a:avLst/>
              <a:gdLst>
                <a:gd name="T0" fmla="*/ 2141 w 2141"/>
                <a:gd name="T1" fmla="*/ 0 h 198"/>
                <a:gd name="T2" fmla="*/ 0 w 2141"/>
                <a:gd name="T3" fmla="*/ 156 h 198"/>
                <a:gd name="T4" fmla="*/ 0 w 2141"/>
                <a:gd name="T5" fmla="*/ 198 h 198"/>
                <a:gd name="T6" fmla="*/ 2141 w 2141"/>
                <a:gd name="T7" fmla="*/ 0 h 198"/>
                <a:gd name="T8" fmla="*/ 2141 w 2141"/>
                <a:gd name="T9" fmla="*/ 0 h 198"/>
                <a:gd name="T10" fmla="*/ 0 60000 65536"/>
                <a:gd name="T11" fmla="*/ 0 60000 65536"/>
                <a:gd name="T12" fmla="*/ 0 60000 65536"/>
                <a:gd name="T13" fmla="*/ 0 60000 65536"/>
                <a:gd name="T14" fmla="*/ 0 60000 65536"/>
                <a:gd name="T15" fmla="*/ 0 w 2141"/>
                <a:gd name="T16" fmla="*/ 0 h 198"/>
                <a:gd name="T17" fmla="*/ 2141 w 2141"/>
                <a:gd name="T18" fmla="*/ 198 h 198"/>
              </a:gdLst>
              <a:ahLst/>
              <a:cxnLst>
                <a:cxn ang="T10">
                  <a:pos x="T0" y="T1"/>
                </a:cxn>
                <a:cxn ang="T11">
                  <a:pos x="T2" y="T3"/>
                </a:cxn>
                <a:cxn ang="T12">
                  <a:pos x="T4" y="T5"/>
                </a:cxn>
                <a:cxn ang="T13">
                  <a:pos x="T6" y="T7"/>
                </a:cxn>
                <a:cxn ang="T14">
                  <a:pos x="T8" y="T9"/>
                </a:cxn>
              </a:cxnLst>
              <a:rect l="T15" t="T16" r="T17" b="T18"/>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82" name="Freeform 10">
              <a:extLst>
                <a:ext uri="{FF2B5EF4-FFF2-40B4-BE49-F238E27FC236}">
                  <a16:creationId xmlns:a16="http://schemas.microsoft.com/office/drawing/2014/main" id="{CD304212-CD47-6D8C-1A6C-A4B07F0A447D}"/>
                </a:ext>
              </a:extLst>
            </p:cNvPr>
            <p:cNvSpPr>
              <a:spLocks noChangeArrowheads="1"/>
            </p:cNvSpPr>
            <p:nvPr/>
          </p:nvSpPr>
          <p:spPr bwMode="auto">
            <a:xfrm>
              <a:off x="0" y="3971"/>
              <a:ext cx="3619" cy="348"/>
            </a:xfrm>
            <a:custGeom>
              <a:avLst/>
              <a:gdLst>
                <a:gd name="T0" fmla="*/ 0 w 3623"/>
                <a:gd name="T1" fmla="*/ 348 h 348"/>
                <a:gd name="T2" fmla="*/ 311 w 3623"/>
                <a:gd name="T3" fmla="*/ 348 h 348"/>
                <a:gd name="T4" fmla="*/ 3623 w 3623"/>
                <a:gd name="T5" fmla="*/ 42 h 348"/>
                <a:gd name="T6" fmla="*/ 3623 w 3623"/>
                <a:gd name="T7" fmla="*/ 0 h 348"/>
                <a:gd name="T8" fmla="*/ 0 w 3623"/>
                <a:gd name="T9" fmla="*/ 264 h 348"/>
                <a:gd name="T10" fmla="*/ 0 w 3623"/>
                <a:gd name="T11" fmla="*/ 348 h 348"/>
                <a:gd name="T12" fmla="*/ 0 w 3623"/>
                <a:gd name="T13" fmla="*/ 348 h 348"/>
                <a:gd name="T14" fmla="*/ 0 60000 65536"/>
                <a:gd name="T15" fmla="*/ 0 60000 65536"/>
                <a:gd name="T16" fmla="*/ 0 60000 65536"/>
                <a:gd name="T17" fmla="*/ 0 60000 65536"/>
                <a:gd name="T18" fmla="*/ 0 60000 65536"/>
                <a:gd name="T19" fmla="*/ 0 60000 65536"/>
                <a:gd name="T20" fmla="*/ 0 60000 65536"/>
                <a:gd name="T21" fmla="*/ 0 w 3623"/>
                <a:gd name="T22" fmla="*/ 0 h 348"/>
                <a:gd name="T23" fmla="*/ 3623 w 3623"/>
                <a:gd name="T24" fmla="*/ 348 h 3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23" h="348">
                  <a:moveTo>
                    <a:pt x="0" y="348"/>
                  </a:moveTo>
                  <a:lnTo>
                    <a:pt x="311" y="348"/>
                  </a:lnTo>
                  <a:lnTo>
                    <a:pt x="3623" y="42"/>
                  </a:lnTo>
                  <a:lnTo>
                    <a:pt x="3623" y="0"/>
                  </a:lnTo>
                  <a:lnTo>
                    <a:pt x="0" y="264"/>
                  </a:lnTo>
                  <a:lnTo>
                    <a:pt x="0" y="348"/>
                  </a:lnTo>
                  <a:close/>
                </a:path>
              </a:pathLst>
            </a:custGeom>
            <a:gradFill rotWithShape="0">
              <a:gsLst>
                <a:gs pos="0">
                  <a:srgbClr val="00006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83" name="Freeform 11">
              <a:extLst>
                <a:ext uri="{FF2B5EF4-FFF2-40B4-BE49-F238E27FC236}">
                  <a16:creationId xmlns:a16="http://schemas.microsoft.com/office/drawing/2014/main" id="{839C8DE2-B0F8-595E-67E8-5BD75984864E}"/>
                </a:ext>
              </a:extLst>
            </p:cNvPr>
            <p:cNvSpPr>
              <a:spLocks noChangeArrowheads="1"/>
            </p:cNvSpPr>
            <p:nvPr/>
          </p:nvSpPr>
          <p:spPr bwMode="auto">
            <a:xfrm>
              <a:off x="2097" y="4043"/>
              <a:ext cx="2514" cy="276"/>
            </a:xfrm>
            <a:custGeom>
              <a:avLst/>
              <a:gdLst>
                <a:gd name="T0" fmla="*/ 2182 w 2517"/>
                <a:gd name="T1" fmla="*/ 276 h 276"/>
                <a:gd name="T2" fmla="*/ 2517 w 2517"/>
                <a:gd name="T3" fmla="*/ 204 h 276"/>
                <a:gd name="T4" fmla="*/ 2260 w 2517"/>
                <a:gd name="T5" fmla="*/ 0 h 276"/>
                <a:gd name="T6" fmla="*/ 0 w 2517"/>
                <a:gd name="T7" fmla="*/ 276 h 276"/>
                <a:gd name="T8" fmla="*/ 2182 w 2517"/>
                <a:gd name="T9" fmla="*/ 276 h 276"/>
                <a:gd name="T10" fmla="*/ 2182 w 2517"/>
                <a:gd name="T11" fmla="*/ 276 h 276"/>
                <a:gd name="T12" fmla="*/ 0 60000 65536"/>
                <a:gd name="T13" fmla="*/ 0 60000 65536"/>
                <a:gd name="T14" fmla="*/ 0 60000 65536"/>
                <a:gd name="T15" fmla="*/ 0 60000 65536"/>
                <a:gd name="T16" fmla="*/ 0 60000 65536"/>
                <a:gd name="T17" fmla="*/ 0 60000 65536"/>
                <a:gd name="T18" fmla="*/ 0 w 2517"/>
                <a:gd name="T19" fmla="*/ 0 h 276"/>
                <a:gd name="T20" fmla="*/ 2517 w 2517"/>
                <a:gd name="T21" fmla="*/ 276 h 276"/>
              </a:gdLst>
              <a:ahLst/>
              <a:cxnLst>
                <a:cxn ang="T12">
                  <a:pos x="T0" y="T1"/>
                </a:cxn>
                <a:cxn ang="T13">
                  <a:pos x="T2" y="T3"/>
                </a:cxn>
                <a:cxn ang="T14">
                  <a:pos x="T4" y="T5"/>
                </a:cxn>
                <a:cxn ang="T15">
                  <a:pos x="T6" y="T7"/>
                </a:cxn>
                <a:cxn ang="T16">
                  <a:pos x="T8" y="T9"/>
                </a:cxn>
                <a:cxn ang="T17">
                  <a:pos x="T10" y="T11"/>
                </a:cxn>
              </a:cxnLst>
              <a:rect l="T18" t="T19" r="T20" b="T21"/>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84" name="Freeform 12">
              <a:extLst>
                <a:ext uri="{FF2B5EF4-FFF2-40B4-BE49-F238E27FC236}">
                  <a16:creationId xmlns:a16="http://schemas.microsoft.com/office/drawing/2014/main" id="{96376341-9B0D-E337-6F49-804956BE7EE9}"/>
                </a:ext>
              </a:extLst>
            </p:cNvPr>
            <p:cNvSpPr>
              <a:spLocks noChangeArrowheads="1"/>
            </p:cNvSpPr>
            <p:nvPr/>
          </p:nvSpPr>
          <p:spPr bwMode="auto">
            <a:xfrm>
              <a:off x="4354" y="3869"/>
              <a:ext cx="1404" cy="378"/>
            </a:xfrm>
            <a:custGeom>
              <a:avLst/>
              <a:gdLst>
                <a:gd name="T0" fmla="*/ 1405 w 1405"/>
                <a:gd name="T1" fmla="*/ 126 h 378"/>
                <a:gd name="T2" fmla="*/ 1405 w 1405"/>
                <a:gd name="T3" fmla="*/ 0 h 378"/>
                <a:gd name="T4" fmla="*/ 0 w 1405"/>
                <a:gd name="T5" fmla="*/ 174 h 378"/>
                <a:gd name="T6" fmla="*/ 257 w 1405"/>
                <a:gd name="T7" fmla="*/ 378 h 378"/>
                <a:gd name="T8" fmla="*/ 1405 w 1405"/>
                <a:gd name="T9" fmla="*/ 126 h 378"/>
                <a:gd name="T10" fmla="*/ 1405 w 1405"/>
                <a:gd name="T11" fmla="*/ 126 h 378"/>
                <a:gd name="T12" fmla="*/ 0 60000 65536"/>
                <a:gd name="T13" fmla="*/ 0 60000 65536"/>
                <a:gd name="T14" fmla="*/ 0 60000 65536"/>
                <a:gd name="T15" fmla="*/ 0 60000 65536"/>
                <a:gd name="T16" fmla="*/ 0 60000 65536"/>
                <a:gd name="T17" fmla="*/ 0 60000 65536"/>
                <a:gd name="T18" fmla="*/ 0 w 1405"/>
                <a:gd name="T19" fmla="*/ 0 h 378"/>
                <a:gd name="T20" fmla="*/ 1405 w 1405"/>
                <a:gd name="T21" fmla="*/ 378 h 378"/>
              </a:gdLst>
              <a:ahLst/>
              <a:cxnLst>
                <a:cxn ang="T12">
                  <a:pos x="T0" y="T1"/>
                </a:cxn>
                <a:cxn ang="T13">
                  <a:pos x="T2" y="T3"/>
                </a:cxn>
                <a:cxn ang="T14">
                  <a:pos x="T4" y="T5"/>
                </a:cxn>
                <a:cxn ang="T15">
                  <a:pos x="T6" y="T7"/>
                </a:cxn>
                <a:cxn ang="T16">
                  <a:pos x="T8" y="T9"/>
                </a:cxn>
                <a:cxn ang="T17">
                  <a:pos x="T10" y="T11"/>
                </a:cxn>
              </a:cxnLst>
              <a:rect l="T18" t="T19" r="T20" b="T21"/>
              <a:pathLst>
                <a:path w="1405" h="378">
                  <a:moveTo>
                    <a:pt x="1405" y="126"/>
                  </a:moveTo>
                  <a:lnTo>
                    <a:pt x="1405" y="0"/>
                  </a:lnTo>
                  <a:lnTo>
                    <a:pt x="0" y="174"/>
                  </a:lnTo>
                  <a:lnTo>
                    <a:pt x="257" y="378"/>
                  </a:lnTo>
                  <a:lnTo>
                    <a:pt x="1405" y="126"/>
                  </a:lnTo>
                  <a:close/>
                </a:path>
              </a:pathLst>
            </a:custGeom>
            <a:gradFill rotWithShape="0">
              <a:gsLst>
                <a:gs pos="0">
                  <a:schemeClr val="bg1"/>
                </a:gs>
                <a:gs pos="100000">
                  <a:srgbClr val="08089C"/>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85" name="Freeform 13">
              <a:extLst>
                <a:ext uri="{FF2B5EF4-FFF2-40B4-BE49-F238E27FC236}">
                  <a16:creationId xmlns:a16="http://schemas.microsoft.com/office/drawing/2014/main" id="{D12F1D3B-11E7-35FA-6467-B3FDC11DFFB3}"/>
                </a:ext>
              </a:extLst>
            </p:cNvPr>
            <p:cNvSpPr>
              <a:spLocks noChangeArrowheads="1"/>
            </p:cNvSpPr>
            <p:nvPr/>
          </p:nvSpPr>
          <p:spPr bwMode="auto">
            <a:xfrm>
              <a:off x="5030" y="3151"/>
              <a:ext cx="728" cy="240"/>
            </a:xfrm>
            <a:custGeom>
              <a:avLst/>
              <a:gdLst>
                <a:gd name="T0" fmla="*/ 729 w 729"/>
                <a:gd name="T1" fmla="*/ 240 h 240"/>
                <a:gd name="T2" fmla="*/ 0 w 729"/>
                <a:gd name="T3" fmla="*/ 0 h 240"/>
                <a:gd name="T4" fmla="*/ 0 w 729"/>
                <a:gd name="T5" fmla="*/ 6 h 240"/>
                <a:gd name="T6" fmla="*/ 729 w 729"/>
                <a:gd name="T7" fmla="*/ 240 h 240"/>
                <a:gd name="T8" fmla="*/ 729 w 729"/>
                <a:gd name="T9" fmla="*/ 240 h 240"/>
                <a:gd name="T10" fmla="*/ 0 60000 65536"/>
                <a:gd name="T11" fmla="*/ 0 60000 65536"/>
                <a:gd name="T12" fmla="*/ 0 60000 65536"/>
                <a:gd name="T13" fmla="*/ 0 60000 65536"/>
                <a:gd name="T14" fmla="*/ 0 60000 65536"/>
                <a:gd name="T15" fmla="*/ 0 w 729"/>
                <a:gd name="T16" fmla="*/ 0 h 240"/>
                <a:gd name="T17" fmla="*/ 729 w 729"/>
                <a:gd name="T18" fmla="*/ 240 h 240"/>
              </a:gdLst>
              <a:ahLst/>
              <a:cxnLst>
                <a:cxn ang="T10">
                  <a:pos x="T0" y="T1"/>
                </a:cxn>
                <a:cxn ang="T11">
                  <a:pos x="T2" y="T3"/>
                </a:cxn>
                <a:cxn ang="T12">
                  <a:pos x="T4" y="T5"/>
                </a:cxn>
                <a:cxn ang="T13">
                  <a:pos x="T6" y="T7"/>
                </a:cxn>
                <a:cxn ang="T14">
                  <a:pos x="T8" y="T9"/>
                </a:cxn>
              </a:cxnLst>
              <a:rect l="T15" t="T16" r="T17" b="T18"/>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86" name="Freeform 14">
              <a:extLst>
                <a:ext uri="{FF2B5EF4-FFF2-40B4-BE49-F238E27FC236}">
                  <a16:creationId xmlns:a16="http://schemas.microsoft.com/office/drawing/2014/main" id="{D5173D2F-1093-5C91-9893-06FFADEB7868}"/>
                </a:ext>
              </a:extLst>
            </p:cNvPr>
            <p:cNvSpPr>
              <a:spLocks noChangeArrowheads="1"/>
            </p:cNvSpPr>
            <p:nvPr/>
          </p:nvSpPr>
          <p:spPr bwMode="auto">
            <a:xfrm>
              <a:off x="0" y="1486"/>
              <a:ext cx="5030" cy="1671"/>
            </a:xfrm>
            <a:custGeom>
              <a:avLst/>
              <a:gdLst>
                <a:gd name="T0" fmla="*/ 0 w 5035"/>
                <a:gd name="T1" fmla="*/ 72 h 1672"/>
                <a:gd name="T2" fmla="*/ 5035 w 5035"/>
                <a:gd name="T3" fmla="*/ 1672 h 1672"/>
                <a:gd name="T4" fmla="*/ 5035 w 5035"/>
                <a:gd name="T5" fmla="*/ 1666 h 1672"/>
                <a:gd name="T6" fmla="*/ 0 w 5035"/>
                <a:gd name="T7" fmla="*/ 0 h 1672"/>
                <a:gd name="T8" fmla="*/ 0 w 5035"/>
                <a:gd name="T9" fmla="*/ 72 h 1672"/>
                <a:gd name="T10" fmla="*/ 0 w 5035"/>
                <a:gd name="T11" fmla="*/ 72 h 1672"/>
                <a:gd name="T12" fmla="*/ 0 60000 65536"/>
                <a:gd name="T13" fmla="*/ 0 60000 65536"/>
                <a:gd name="T14" fmla="*/ 0 60000 65536"/>
                <a:gd name="T15" fmla="*/ 0 60000 65536"/>
                <a:gd name="T16" fmla="*/ 0 60000 65536"/>
                <a:gd name="T17" fmla="*/ 0 60000 65536"/>
                <a:gd name="T18" fmla="*/ 0 w 5035"/>
                <a:gd name="T19" fmla="*/ 0 h 1672"/>
                <a:gd name="T20" fmla="*/ 5035 w 5035"/>
                <a:gd name="T21" fmla="*/ 1672 h 1672"/>
              </a:gdLst>
              <a:ahLst/>
              <a:cxnLst>
                <a:cxn ang="T12">
                  <a:pos x="T0" y="T1"/>
                </a:cxn>
                <a:cxn ang="T13">
                  <a:pos x="T2" y="T3"/>
                </a:cxn>
                <a:cxn ang="T14">
                  <a:pos x="T4" y="T5"/>
                </a:cxn>
                <a:cxn ang="T15">
                  <a:pos x="T6" y="T7"/>
                </a:cxn>
                <a:cxn ang="T16">
                  <a:pos x="T8" y="T9"/>
                </a:cxn>
                <a:cxn ang="T17">
                  <a:pos x="T10" y="T11"/>
                </a:cxn>
              </a:cxnLst>
              <a:rect l="T18" t="T19" r="T20" b="T21"/>
              <a:pathLst>
                <a:path w="5035" h="1672">
                  <a:moveTo>
                    <a:pt x="0" y="72"/>
                  </a:moveTo>
                  <a:lnTo>
                    <a:pt x="5035" y="1672"/>
                  </a:lnTo>
                  <a:lnTo>
                    <a:pt x="5035" y="1666"/>
                  </a:lnTo>
                  <a:lnTo>
                    <a:pt x="0" y="0"/>
                  </a:lnTo>
                  <a:lnTo>
                    <a:pt x="0" y="72"/>
                  </a:lnTo>
                  <a:close/>
                </a:path>
              </a:pathLst>
            </a:custGeom>
            <a:gradFill rotWithShape="0">
              <a:gsLst>
                <a:gs pos="0">
                  <a:srgbClr val="000053"/>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87" name="Freeform 15">
              <a:extLst>
                <a:ext uri="{FF2B5EF4-FFF2-40B4-BE49-F238E27FC236}">
                  <a16:creationId xmlns:a16="http://schemas.microsoft.com/office/drawing/2014/main" id="{674DA4F0-9FBE-5A5F-1A28-07F70BA903E1}"/>
                </a:ext>
              </a:extLst>
            </p:cNvPr>
            <p:cNvSpPr>
              <a:spLocks noChangeArrowheads="1"/>
            </p:cNvSpPr>
            <p:nvPr/>
          </p:nvSpPr>
          <p:spPr bwMode="auto">
            <a:xfrm>
              <a:off x="5030" y="3049"/>
              <a:ext cx="728" cy="318"/>
            </a:xfrm>
            <a:custGeom>
              <a:avLst/>
              <a:gdLst>
                <a:gd name="T0" fmla="*/ 729 w 729"/>
                <a:gd name="T1" fmla="*/ 318 h 318"/>
                <a:gd name="T2" fmla="*/ 729 w 729"/>
                <a:gd name="T3" fmla="*/ 312 h 318"/>
                <a:gd name="T4" fmla="*/ 0 w 729"/>
                <a:gd name="T5" fmla="*/ 0 h 318"/>
                <a:gd name="T6" fmla="*/ 0 w 729"/>
                <a:gd name="T7" fmla="*/ 54 h 318"/>
                <a:gd name="T8" fmla="*/ 729 w 729"/>
                <a:gd name="T9" fmla="*/ 318 h 318"/>
                <a:gd name="T10" fmla="*/ 729 w 729"/>
                <a:gd name="T11" fmla="*/ 318 h 318"/>
                <a:gd name="T12" fmla="*/ 0 60000 65536"/>
                <a:gd name="T13" fmla="*/ 0 60000 65536"/>
                <a:gd name="T14" fmla="*/ 0 60000 65536"/>
                <a:gd name="T15" fmla="*/ 0 60000 65536"/>
                <a:gd name="T16" fmla="*/ 0 60000 65536"/>
                <a:gd name="T17" fmla="*/ 0 60000 65536"/>
                <a:gd name="T18" fmla="*/ 0 w 729"/>
                <a:gd name="T19" fmla="*/ 0 h 318"/>
                <a:gd name="T20" fmla="*/ 729 w 729"/>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88" name="Freeform 16">
              <a:extLst>
                <a:ext uri="{FF2B5EF4-FFF2-40B4-BE49-F238E27FC236}">
                  <a16:creationId xmlns:a16="http://schemas.microsoft.com/office/drawing/2014/main" id="{196225E6-F0B6-932D-6DA3-8FEE3F23E0A6}"/>
                </a:ext>
              </a:extLst>
            </p:cNvPr>
            <p:cNvSpPr>
              <a:spLocks noChangeArrowheads="1"/>
            </p:cNvSpPr>
            <p:nvPr/>
          </p:nvSpPr>
          <p:spPr bwMode="auto">
            <a:xfrm>
              <a:off x="0" y="916"/>
              <a:ext cx="5030" cy="2187"/>
            </a:xfrm>
            <a:custGeom>
              <a:avLst/>
              <a:gdLst>
                <a:gd name="T0" fmla="*/ 0 w 5035"/>
                <a:gd name="T1" fmla="*/ 396 h 2188"/>
                <a:gd name="T2" fmla="*/ 5035 w 5035"/>
                <a:gd name="T3" fmla="*/ 2188 h 2188"/>
                <a:gd name="T4" fmla="*/ 5035 w 5035"/>
                <a:gd name="T5" fmla="*/ 2134 h 2188"/>
                <a:gd name="T6" fmla="*/ 0 w 5035"/>
                <a:gd name="T7" fmla="*/ 0 h 2188"/>
                <a:gd name="T8" fmla="*/ 0 w 5035"/>
                <a:gd name="T9" fmla="*/ 396 h 2188"/>
                <a:gd name="T10" fmla="*/ 0 w 5035"/>
                <a:gd name="T11" fmla="*/ 396 h 2188"/>
                <a:gd name="T12" fmla="*/ 0 60000 65536"/>
                <a:gd name="T13" fmla="*/ 0 60000 65536"/>
                <a:gd name="T14" fmla="*/ 0 60000 65536"/>
                <a:gd name="T15" fmla="*/ 0 60000 65536"/>
                <a:gd name="T16" fmla="*/ 0 60000 65536"/>
                <a:gd name="T17" fmla="*/ 0 60000 65536"/>
                <a:gd name="T18" fmla="*/ 0 w 5035"/>
                <a:gd name="T19" fmla="*/ 0 h 2188"/>
                <a:gd name="T20" fmla="*/ 5035 w 5035"/>
                <a:gd name="T21" fmla="*/ 2188 h 2188"/>
              </a:gdLst>
              <a:ahLst/>
              <a:cxnLst>
                <a:cxn ang="T12">
                  <a:pos x="T0" y="T1"/>
                </a:cxn>
                <a:cxn ang="T13">
                  <a:pos x="T2" y="T3"/>
                </a:cxn>
                <a:cxn ang="T14">
                  <a:pos x="T4" y="T5"/>
                </a:cxn>
                <a:cxn ang="T15">
                  <a:pos x="T6" y="T7"/>
                </a:cxn>
                <a:cxn ang="T16">
                  <a:pos x="T8" y="T9"/>
                </a:cxn>
                <a:cxn ang="T17">
                  <a:pos x="T10" y="T11"/>
                </a:cxn>
              </a:cxnLst>
              <a:rect l="T18" t="T19" r="T20" b="T21"/>
              <a:pathLst>
                <a:path w="5035" h="2188">
                  <a:moveTo>
                    <a:pt x="0" y="396"/>
                  </a:moveTo>
                  <a:lnTo>
                    <a:pt x="5035" y="2188"/>
                  </a:lnTo>
                  <a:lnTo>
                    <a:pt x="5035" y="2134"/>
                  </a:lnTo>
                  <a:lnTo>
                    <a:pt x="0" y="0"/>
                  </a:lnTo>
                  <a:lnTo>
                    <a:pt x="0" y="396"/>
                  </a:lnTo>
                  <a:close/>
                </a:path>
              </a:pathLst>
            </a:custGeom>
            <a:gradFill rotWithShape="0">
              <a:gsLst>
                <a:gs pos="0">
                  <a:srgbClr val="000055"/>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89" name="Freeform 17">
              <a:extLst>
                <a:ext uri="{FF2B5EF4-FFF2-40B4-BE49-F238E27FC236}">
                  <a16:creationId xmlns:a16="http://schemas.microsoft.com/office/drawing/2014/main" id="{5B3CBE1B-7DD9-ACF6-CC24-378D798DBF96}"/>
                </a:ext>
              </a:extLst>
            </p:cNvPr>
            <p:cNvSpPr>
              <a:spLocks noChangeArrowheads="1"/>
            </p:cNvSpPr>
            <p:nvPr/>
          </p:nvSpPr>
          <p:spPr bwMode="auto">
            <a:xfrm>
              <a:off x="2294" y="0"/>
              <a:ext cx="3159" cy="2725"/>
            </a:xfrm>
            <a:custGeom>
              <a:avLst/>
              <a:gdLst>
                <a:gd name="T0" fmla="*/ 0 w 3163"/>
                <a:gd name="T1" fmla="*/ 0 h 2727"/>
                <a:gd name="T2" fmla="*/ 3145 w 3163"/>
                <a:gd name="T3" fmla="*/ 2727 h 2727"/>
                <a:gd name="T4" fmla="*/ 3163 w 3163"/>
                <a:gd name="T5" fmla="*/ 2704 h 2727"/>
                <a:gd name="T6" fmla="*/ 102 w 3163"/>
                <a:gd name="T7" fmla="*/ 0 h 2727"/>
                <a:gd name="T8" fmla="*/ 0 w 3163"/>
                <a:gd name="T9" fmla="*/ 0 h 2727"/>
                <a:gd name="T10" fmla="*/ 0 w 3163"/>
                <a:gd name="T11" fmla="*/ 0 h 2727"/>
                <a:gd name="T12" fmla="*/ 0 60000 65536"/>
                <a:gd name="T13" fmla="*/ 0 60000 65536"/>
                <a:gd name="T14" fmla="*/ 0 60000 65536"/>
                <a:gd name="T15" fmla="*/ 0 60000 65536"/>
                <a:gd name="T16" fmla="*/ 0 60000 65536"/>
                <a:gd name="T17" fmla="*/ 0 60000 65536"/>
                <a:gd name="T18" fmla="*/ 0 w 3163"/>
                <a:gd name="T19" fmla="*/ 0 h 2727"/>
                <a:gd name="T20" fmla="*/ 3163 w 3163"/>
                <a:gd name="T21" fmla="*/ 2727 h 2727"/>
              </a:gdLst>
              <a:ahLst/>
              <a:cxnLst>
                <a:cxn ang="T12">
                  <a:pos x="T0" y="T1"/>
                </a:cxn>
                <a:cxn ang="T13">
                  <a:pos x="T2" y="T3"/>
                </a:cxn>
                <a:cxn ang="T14">
                  <a:pos x="T4" y="T5"/>
                </a:cxn>
                <a:cxn ang="T15">
                  <a:pos x="T6" y="T7"/>
                </a:cxn>
                <a:cxn ang="T16">
                  <a:pos x="T8" y="T9"/>
                </a:cxn>
                <a:cxn ang="T17">
                  <a:pos x="T10" y="T11"/>
                </a:cxn>
              </a:cxnLst>
              <a:rect l="T18" t="T19" r="T20" b="T21"/>
              <a:pathLst>
                <a:path w="3163" h="2727">
                  <a:moveTo>
                    <a:pt x="0" y="0"/>
                  </a:moveTo>
                  <a:lnTo>
                    <a:pt x="3145" y="2727"/>
                  </a:lnTo>
                  <a:lnTo>
                    <a:pt x="3163" y="2704"/>
                  </a:lnTo>
                  <a:lnTo>
                    <a:pt x="102" y="0"/>
                  </a:lnTo>
                  <a:lnTo>
                    <a:pt x="0" y="0"/>
                  </a:lnTo>
                  <a:close/>
                </a:path>
              </a:pathLst>
            </a:custGeom>
            <a:gradFill rotWithShape="0">
              <a:gsLst>
                <a:gs pos="0">
                  <a:srgbClr val="00006B"/>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90" name="Freeform 18">
              <a:extLst>
                <a:ext uri="{FF2B5EF4-FFF2-40B4-BE49-F238E27FC236}">
                  <a16:creationId xmlns:a16="http://schemas.microsoft.com/office/drawing/2014/main" id="{B6EE1FD5-0645-0DE5-3A96-95CF9E7632E6}"/>
                </a:ext>
              </a:extLst>
            </p:cNvPr>
            <p:cNvSpPr>
              <a:spLocks noChangeArrowheads="1"/>
            </p:cNvSpPr>
            <p:nvPr/>
          </p:nvSpPr>
          <p:spPr bwMode="auto">
            <a:xfrm>
              <a:off x="5435" y="2702"/>
              <a:ext cx="323" cy="299"/>
            </a:xfrm>
            <a:custGeom>
              <a:avLst/>
              <a:gdLst>
                <a:gd name="T0" fmla="*/ 323 w 323"/>
                <a:gd name="T1" fmla="*/ 299 h 299"/>
                <a:gd name="T2" fmla="*/ 323 w 323"/>
                <a:gd name="T3" fmla="*/ 263 h 299"/>
                <a:gd name="T4" fmla="*/ 18 w 323"/>
                <a:gd name="T5" fmla="*/ 0 h 299"/>
                <a:gd name="T6" fmla="*/ 0 w 323"/>
                <a:gd name="T7" fmla="*/ 23 h 299"/>
                <a:gd name="T8" fmla="*/ 323 w 323"/>
                <a:gd name="T9" fmla="*/ 299 h 299"/>
                <a:gd name="T10" fmla="*/ 323 w 323"/>
                <a:gd name="T11" fmla="*/ 299 h 299"/>
                <a:gd name="T12" fmla="*/ 0 60000 65536"/>
                <a:gd name="T13" fmla="*/ 0 60000 65536"/>
                <a:gd name="T14" fmla="*/ 0 60000 65536"/>
                <a:gd name="T15" fmla="*/ 0 60000 65536"/>
                <a:gd name="T16" fmla="*/ 0 60000 65536"/>
                <a:gd name="T17" fmla="*/ 0 60000 65536"/>
                <a:gd name="T18" fmla="*/ 0 w 323"/>
                <a:gd name="T19" fmla="*/ 0 h 299"/>
                <a:gd name="T20" fmla="*/ 323 w 323"/>
                <a:gd name="T21" fmla="*/ 299 h 299"/>
              </a:gdLst>
              <a:ahLst/>
              <a:cxnLst>
                <a:cxn ang="T12">
                  <a:pos x="T0" y="T1"/>
                </a:cxn>
                <a:cxn ang="T13">
                  <a:pos x="T2" y="T3"/>
                </a:cxn>
                <a:cxn ang="T14">
                  <a:pos x="T4" y="T5"/>
                </a:cxn>
                <a:cxn ang="T15">
                  <a:pos x="T6" y="T7"/>
                </a:cxn>
                <a:cxn ang="T16">
                  <a:pos x="T8" y="T9"/>
                </a:cxn>
                <a:cxn ang="T17">
                  <a:pos x="T10" y="T11"/>
                </a:cxn>
              </a:cxnLst>
              <a:rect l="T18" t="T19" r="T20" b="T21"/>
              <a:pathLst>
                <a:path w="323" h="299">
                  <a:moveTo>
                    <a:pt x="323" y="299"/>
                  </a:moveTo>
                  <a:lnTo>
                    <a:pt x="323" y="263"/>
                  </a:lnTo>
                  <a:lnTo>
                    <a:pt x="18" y="0"/>
                  </a:lnTo>
                  <a:lnTo>
                    <a:pt x="0" y="23"/>
                  </a:lnTo>
                  <a:lnTo>
                    <a:pt x="323" y="299"/>
                  </a:lnTo>
                  <a:close/>
                </a:path>
              </a:pathLst>
            </a:custGeom>
            <a:gradFill rotWithShape="0">
              <a:gsLst>
                <a:gs pos="0">
                  <a:schemeClr val="bg1"/>
                </a:gs>
                <a:gs pos="100000">
                  <a:srgbClr val="0F0F9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91" name="Freeform 19">
              <a:extLst>
                <a:ext uri="{FF2B5EF4-FFF2-40B4-BE49-F238E27FC236}">
                  <a16:creationId xmlns:a16="http://schemas.microsoft.com/office/drawing/2014/main" id="{54A83021-7BFD-9D0F-4BE8-BBC23867A099}"/>
                </a:ext>
              </a:extLst>
            </p:cNvPr>
            <p:cNvSpPr>
              <a:spLocks noChangeArrowheads="1"/>
            </p:cNvSpPr>
            <p:nvPr/>
          </p:nvSpPr>
          <p:spPr bwMode="auto">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 name="T18" fmla="*/ 0 w 281"/>
                <a:gd name="T19" fmla="*/ 0 h 335"/>
                <a:gd name="T20" fmla="*/ 281 w 281"/>
                <a:gd name="T21" fmla="*/ 335 h 335"/>
              </a:gdLst>
              <a:ahLst/>
              <a:cxnLst>
                <a:cxn ang="T12">
                  <a:pos x="T0" y="T1"/>
                </a:cxn>
                <a:cxn ang="T13">
                  <a:pos x="T2" y="T3"/>
                </a:cxn>
                <a:cxn ang="T14">
                  <a:pos x="T4" y="T5"/>
                </a:cxn>
                <a:cxn ang="T15">
                  <a:pos x="T6" y="T7"/>
                </a:cxn>
                <a:cxn ang="T16">
                  <a:pos x="T8" y="T9"/>
                </a:cxn>
                <a:cxn ang="T17">
                  <a:pos x="T10" y="T11"/>
                </a:cxn>
              </a:cxnLst>
              <a:rect l="T18" t="T19" r="T20" b="T21"/>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92" name="Freeform 20">
              <a:extLst>
                <a:ext uri="{FF2B5EF4-FFF2-40B4-BE49-F238E27FC236}">
                  <a16:creationId xmlns:a16="http://schemas.microsoft.com/office/drawing/2014/main" id="{38F041D7-06B2-744D-8FD4-81D8980EAA4D}"/>
                </a:ext>
              </a:extLst>
            </p:cNvPr>
            <p:cNvSpPr>
              <a:spLocks noChangeArrowheads="1"/>
            </p:cNvSpPr>
            <p:nvPr/>
          </p:nvSpPr>
          <p:spPr bwMode="auto">
            <a:xfrm>
              <a:off x="2454" y="0"/>
              <a:ext cx="3119" cy="2678"/>
            </a:xfrm>
            <a:custGeom>
              <a:avLst/>
              <a:gdLst>
                <a:gd name="T0" fmla="*/ 0 w 3122"/>
                <a:gd name="T1" fmla="*/ 0 h 2680"/>
                <a:gd name="T2" fmla="*/ 3026 w 3122"/>
                <a:gd name="T3" fmla="*/ 2680 h 2680"/>
                <a:gd name="T4" fmla="*/ 3122 w 3122"/>
                <a:gd name="T5" fmla="*/ 2590 h 2680"/>
                <a:gd name="T6" fmla="*/ 383 w 3122"/>
                <a:gd name="T7" fmla="*/ 0 h 2680"/>
                <a:gd name="T8" fmla="*/ 0 w 3122"/>
                <a:gd name="T9" fmla="*/ 0 h 2680"/>
                <a:gd name="T10" fmla="*/ 0 w 3122"/>
                <a:gd name="T11" fmla="*/ 0 h 2680"/>
                <a:gd name="T12" fmla="*/ 0 60000 65536"/>
                <a:gd name="T13" fmla="*/ 0 60000 65536"/>
                <a:gd name="T14" fmla="*/ 0 60000 65536"/>
                <a:gd name="T15" fmla="*/ 0 60000 65536"/>
                <a:gd name="T16" fmla="*/ 0 60000 65536"/>
                <a:gd name="T17" fmla="*/ 0 60000 65536"/>
                <a:gd name="T18" fmla="*/ 0 w 3122"/>
                <a:gd name="T19" fmla="*/ 0 h 2680"/>
                <a:gd name="T20" fmla="*/ 3122 w 3122"/>
                <a:gd name="T21" fmla="*/ 2680 h 2680"/>
              </a:gdLst>
              <a:ahLst/>
              <a:cxnLst>
                <a:cxn ang="T12">
                  <a:pos x="T0" y="T1"/>
                </a:cxn>
                <a:cxn ang="T13">
                  <a:pos x="T2" y="T3"/>
                </a:cxn>
                <a:cxn ang="T14">
                  <a:pos x="T4" y="T5"/>
                </a:cxn>
                <a:cxn ang="T15">
                  <a:pos x="T6" y="T7"/>
                </a:cxn>
                <a:cxn ang="T16">
                  <a:pos x="T8" y="T9"/>
                </a:cxn>
                <a:cxn ang="T17">
                  <a:pos x="T10" y="T11"/>
                </a:cxn>
              </a:cxnLst>
              <a:rect l="T18" t="T19" r="T20" b="T21"/>
              <a:pathLst>
                <a:path w="3122" h="2680">
                  <a:moveTo>
                    <a:pt x="0" y="0"/>
                  </a:moveTo>
                  <a:lnTo>
                    <a:pt x="3026" y="2680"/>
                  </a:lnTo>
                  <a:lnTo>
                    <a:pt x="3122" y="2590"/>
                  </a:lnTo>
                  <a:lnTo>
                    <a:pt x="383" y="0"/>
                  </a:lnTo>
                  <a:lnTo>
                    <a:pt x="0" y="0"/>
                  </a:lnTo>
                  <a:close/>
                </a:path>
              </a:pathLst>
            </a:custGeom>
            <a:gradFill rotWithShape="0">
              <a:gsLst>
                <a:gs pos="0">
                  <a:srgbClr val="000047"/>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93" name="Freeform 21">
              <a:extLst>
                <a:ext uri="{FF2B5EF4-FFF2-40B4-BE49-F238E27FC236}">
                  <a16:creationId xmlns:a16="http://schemas.microsoft.com/office/drawing/2014/main" id="{7419E83F-0001-871B-9AEE-63579C8DFF90}"/>
                </a:ext>
              </a:extLst>
            </p:cNvPr>
            <p:cNvSpPr>
              <a:spLocks noChangeArrowheads="1"/>
            </p:cNvSpPr>
            <p:nvPr/>
          </p:nvSpPr>
          <p:spPr bwMode="auto">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 name="T15" fmla="*/ 0 w 132"/>
                <a:gd name="T16" fmla="*/ 0 h 132"/>
                <a:gd name="T17" fmla="*/ 132 w 132"/>
                <a:gd name="T18" fmla="*/ 132 h 132"/>
              </a:gdLst>
              <a:ahLst/>
              <a:cxnLst>
                <a:cxn ang="T10">
                  <a:pos x="T0" y="T1"/>
                </a:cxn>
                <a:cxn ang="T11">
                  <a:pos x="T2" y="T3"/>
                </a:cxn>
                <a:cxn ang="T12">
                  <a:pos x="T4" y="T5"/>
                </a:cxn>
                <a:cxn ang="T13">
                  <a:pos x="T6" y="T7"/>
                </a:cxn>
                <a:cxn ang="T14">
                  <a:pos x="T8" y="T9"/>
                </a:cxn>
              </a:cxnLst>
              <a:rect l="T15" t="T16" r="T17" b="T18"/>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94" name="Freeform 22">
              <a:extLst>
                <a:ext uri="{FF2B5EF4-FFF2-40B4-BE49-F238E27FC236}">
                  <a16:creationId xmlns:a16="http://schemas.microsoft.com/office/drawing/2014/main" id="{72756DCC-7A91-40DF-646D-8E38C8D5A04D}"/>
                </a:ext>
              </a:extLst>
            </p:cNvPr>
            <p:cNvSpPr>
              <a:spLocks noChangeArrowheads="1"/>
            </p:cNvSpPr>
            <p:nvPr/>
          </p:nvSpPr>
          <p:spPr bwMode="auto">
            <a:xfrm>
              <a:off x="3112" y="0"/>
              <a:ext cx="2514" cy="2534"/>
            </a:xfrm>
            <a:custGeom>
              <a:avLst/>
              <a:gdLst>
                <a:gd name="T0" fmla="*/ 0 w 2517"/>
                <a:gd name="T1" fmla="*/ 0 h 2536"/>
                <a:gd name="T2" fmla="*/ 2517 w 2517"/>
                <a:gd name="T3" fmla="*/ 2536 h 2536"/>
                <a:gd name="T4" fmla="*/ 2517 w 2517"/>
                <a:gd name="T5" fmla="*/ 2536 h 2536"/>
                <a:gd name="T6" fmla="*/ 66 w 2517"/>
                <a:gd name="T7" fmla="*/ 0 h 2536"/>
                <a:gd name="T8" fmla="*/ 0 w 2517"/>
                <a:gd name="T9" fmla="*/ 0 h 2536"/>
                <a:gd name="T10" fmla="*/ 0 w 2517"/>
                <a:gd name="T11" fmla="*/ 0 h 2536"/>
                <a:gd name="T12" fmla="*/ 0 60000 65536"/>
                <a:gd name="T13" fmla="*/ 0 60000 65536"/>
                <a:gd name="T14" fmla="*/ 0 60000 65536"/>
                <a:gd name="T15" fmla="*/ 0 60000 65536"/>
                <a:gd name="T16" fmla="*/ 0 60000 65536"/>
                <a:gd name="T17" fmla="*/ 0 60000 65536"/>
                <a:gd name="T18" fmla="*/ 0 w 2517"/>
                <a:gd name="T19" fmla="*/ 0 h 2536"/>
                <a:gd name="T20" fmla="*/ 2517 w 2517"/>
                <a:gd name="T21" fmla="*/ 2536 h 2536"/>
              </a:gdLst>
              <a:ahLst/>
              <a:cxnLst>
                <a:cxn ang="T12">
                  <a:pos x="T0" y="T1"/>
                </a:cxn>
                <a:cxn ang="T13">
                  <a:pos x="T2" y="T3"/>
                </a:cxn>
                <a:cxn ang="T14">
                  <a:pos x="T4" y="T5"/>
                </a:cxn>
                <a:cxn ang="T15">
                  <a:pos x="T6" y="T7"/>
                </a:cxn>
                <a:cxn ang="T16">
                  <a:pos x="T8" y="T9"/>
                </a:cxn>
                <a:cxn ang="T17">
                  <a:pos x="T10" y="T11"/>
                </a:cxn>
              </a:cxnLst>
              <a:rect l="T18" t="T19" r="T20" b="T21"/>
              <a:pathLst>
                <a:path w="2517" h="2536">
                  <a:moveTo>
                    <a:pt x="0" y="0"/>
                  </a:moveTo>
                  <a:lnTo>
                    <a:pt x="2517" y="2536"/>
                  </a:lnTo>
                  <a:lnTo>
                    <a:pt x="66" y="0"/>
                  </a:lnTo>
                  <a:lnTo>
                    <a:pt x="0" y="0"/>
                  </a:lnTo>
                  <a:close/>
                </a:path>
              </a:pathLst>
            </a:custGeom>
            <a:gradFill rotWithShape="0">
              <a:gsLst>
                <a:gs pos="0">
                  <a:srgbClr val="00004F"/>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95" name="Freeform 23">
              <a:extLst>
                <a:ext uri="{FF2B5EF4-FFF2-40B4-BE49-F238E27FC236}">
                  <a16:creationId xmlns:a16="http://schemas.microsoft.com/office/drawing/2014/main" id="{7F7F86C5-6E49-D06D-6259-BF1EDB000EA8}"/>
                </a:ext>
              </a:extLst>
            </p:cNvPr>
            <p:cNvSpPr>
              <a:spLocks noChangeArrowheads="1"/>
            </p:cNvSpPr>
            <p:nvPr/>
          </p:nvSpPr>
          <p:spPr bwMode="auto">
            <a:xfrm>
              <a:off x="3488" y="0"/>
              <a:ext cx="2198" cy="2480"/>
            </a:xfrm>
            <a:custGeom>
              <a:avLst/>
              <a:gdLst>
                <a:gd name="T0" fmla="*/ 0 w 2200"/>
                <a:gd name="T1" fmla="*/ 0 h 2482"/>
                <a:gd name="T2" fmla="*/ 2188 w 2200"/>
                <a:gd name="T3" fmla="*/ 2482 h 2482"/>
                <a:gd name="T4" fmla="*/ 2200 w 2200"/>
                <a:gd name="T5" fmla="*/ 2476 h 2482"/>
                <a:gd name="T6" fmla="*/ 317 w 2200"/>
                <a:gd name="T7" fmla="*/ 0 h 2482"/>
                <a:gd name="T8" fmla="*/ 0 w 2200"/>
                <a:gd name="T9" fmla="*/ 0 h 2482"/>
                <a:gd name="T10" fmla="*/ 0 w 2200"/>
                <a:gd name="T11" fmla="*/ 0 h 2482"/>
                <a:gd name="T12" fmla="*/ 0 60000 65536"/>
                <a:gd name="T13" fmla="*/ 0 60000 65536"/>
                <a:gd name="T14" fmla="*/ 0 60000 65536"/>
                <a:gd name="T15" fmla="*/ 0 60000 65536"/>
                <a:gd name="T16" fmla="*/ 0 60000 65536"/>
                <a:gd name="T17" fmla="*/ 0 60000 65536"/>
                <a:gd name="T18" fmla="*/ 0 w 2200"/>
                <a:gd name="T19" fmla="*/ 0 h 2482"/>
                <a:gd name="T20" fmla="*/ 2200 w 2200"/>
                <a:gd name="T21" fmla="*/ 2482 h 2482"/>
              </a:gdLst>
              <a:ahLst/>
              <a:cxnLst>
                <a:cxn ang="T12">
                  <a:pos x="T0" y="T1"/>
                </a:cxn>
                <a:cxn ang="T13">
                  <a:pos x="T2" y="T3"/>
                </a:cxn>
                <a:cxn ang="T14">
                  <a:pos x="T4" y="T5"/>
                </a:cxn>
                <a:cxn ang="T15">
                  <a:pos x="T6" y="T7"/>
                </a:cxn>
                <a:cxn ang="T16">
                  <a:pos x="T8" y="T9"/>
                </a:cxn>
                <a:cxn ang="T17">
                  <a:pos x="T10" y="T11"/>
                </a:cxn>
              </a:cxnLst>
              <a:rect l="T18" t="T19" r="T20" b="T21"/>
              <a:pathLst>
                <a:path w="2200" h="2482">
                  <a:moveTo>
                    <a:pt x="0" y="0"/>
                  </a:moveTo>
                  <a:lnTo>
                    <a:pt x="2188" y="2482"/>
                  </a:lnTo>
                  <a:lnTo>
                    <a:pt x="2200" y="2476"/>
                  </a:lnTo>
                  <a:lnTo>
                    <a:pt x="317" y="0"/>
                  </a:lnTo>
                  <a:lnTo>
                    <a:pt x="0" y="0"/>
                  </a:lnTo>
                  <a:close/>
                </a:path>
              </a:pathLst>
            </a:custGeom>
            <a:gradFill rotWithShape="0">
              <a:gsLst>
                <a:gs pos="0">
                  <a:srgbClr val="000065"/>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96" name="Freeform 24">
              <a:extLst>
                <a:ext uri="{FF2B5EF4-FFF2-40B4-BE49-F238E27FC236}">
                  <a16:creationId xmlns:a16="http://schemas.microsoft.com/office/drawing/2014/main" id="{1E8165DC-87CE-B6F0-FDE4-56539098DB57}"/>
                </a:ext>
              </a:extLst>
            </p:cNvPr>
            <p:cNvSpPr>
              <a:spLocks noChangeArrowheads="1"/>
            </p:cNvSpPr>
            <p:nvPr/>
          </p:nvSpPr>
          <p:spPr bwMode="auto">
            <a:xfrm>
              <a:off x="5674" y="2474"/>
              <a:ext cx="84" cy="96"/>
            </a:xfrm>
            <a:custGeom>
              <a:avLst/>
              <a:gdLst>
                <a:gd name="T0" fmla="*/ 84 w 84"/>
                <a:gd name="T1" fmla="*/ 96 h 96"/>
                <a:gd name="T2" fmla="*/ 84 w 84"/>
                <a:gd name="T3" fmla="*/ 90 h 96"/>
                <a:gd name="T4" fmla="*/ 12 w 84"/>
                <a:gd name="T5" fmla="*/ 0 h 96"/>
                <a:gd name="T6" fmla="*/ 0 w 84"/>
                <a:gd name="T7" fmla="*/ 6 h 96"/>
                <a:gd name="T8" fmla="*/ 84 w 84"/>
                <a:gd name="T9" fmla="*/ 96 h 96"/>
                <a:gd name="T10" fmla="*/ 84 w 84"/>
                <a:gd name="T11" fmla="*/ 96 h 96"/>
                <a:gd name="T12" fmla="*/ 0 60000 65536"/>
                <a:gd name="T13" fmla="*/ 0 60000 65536"/>
                <a:gd name="T14" fmla="*/ 0 60000 65536"/>
                <a:gd name="T15" fmla="*/ 0 60000 65536"/>
                <a:gd name="T16" fmla="*/ 0 60000 65536"/>
                <a:gd name="T17" fmla="*/ 0 60000 65536"/>
                <a:gd name="T18" fmla="*/ 0 w 84"/>
                <a:gd name="T19" fmla="*/ 0 h 96"/>
                <a:gd name="T20" fmla="*/ 84 w 84"/>
                <a:gd name="T21" fmla="*/ 96 h 96"/>
              </a:gdLst>
              <a:ahLst/>
              <a:cxnLst>
                <a:cxn ang="T12">
                  <a:pos x="T0" y="T1"/>
                </a:cxn>
                <a:cxn ang="T13">
                  <a:pos x="T2" y="T3"/>
                </a:cxn>
                <a:cxn ang="T14">
                  <a:pos x="T4" y="T5"/>
                </a:cxn>
                <a:cxn ang="T15">
                  <a:pos x="T6" y="T7"/>
                </a:cxn>
                <a:cxn ang="T16">
                  <a:pos x="T8" y="T9"/>
                </a:cxn>
                <a:cxn ang="T17">
                  <a:pos x="T10" y="T11"/>
                </a:cxn>
              </a:cxnLst>
              <a:rect l="T18" t="T19" r="T20" b="T21"/>
              <a:pathLst>
                <a:path w="84" h="96">
                  <a:moveTo>
                    <a:pt x="84" y="96"/>
                  </a:moveTo>
                  <a:lnTo>
                    <a:pt x="84" y="90"/>
                  </a:lnTo>
                  <a:lnTo>
                    <a:pt x="12" y="0"/>
                  </a:lnTo>
                  <a:lnTo>
                    <a:pt x="0" y="6"/>
                  </a:lnTo>
                  <a:lnTo>
                    <a:pt x="84" y="96"/>
                  </a:lnTo>
                  <a:close/>
                </a:path>
              </a:pathLst>
            </a:custGeom>
            <a:gradFill rotWithShape="0">
              <a:gsLst>
                <a:gs pos="0">
                  <a:schemeClr val="bg1"/>
                </a:gs>
                <a:gs pos="100000">
                  <a:srgbClr val="1717A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97" name="Freeform 25">
              <a:extLst>
                <a:ext uri="{FF2B5EF4-FFF2-40B4-BE49-F238E27FC236}">
                  <a16:creationId xmlns:a16="http://schemas.microsoft.com/office/drawing/2014/main" id="{7253DB23-144D-C134-5023-0D84927C6DC2}"/>
                </a:ext>
              </a:extLst>
            </p:cNvPr>
            <p:cNvSpPr>
              <a:spLocks noChangeArrowheads="1"/>
            </p:cNvSpPr>
            <p:nvPr/>
          </p:nvSpPr>
          <p:spPr bwMode="auto">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 name="T18" fmla="*/ 0 w 155"/>
                <a:gd name="T19" fmla="*/ 0 h 516"/>
                <a:gd name="T20" fmla="*/ 155 w 155"/>
                <a:gd name="T21" fmla="*/ 516 h 516"/>
              </a:gdLst>
              <a:ahLst/>
              <a:cxnLst>
                <a:cxn ang="T12">
                  <a:pos x="T0" y="T1"/>
                </a:cxn>
                <a:cxn ang="T13">
                  <a:pos x="T2" y="T3"/>
                </a:cxn>
                <a:cxn ang="T14">
                  <a:pos x="T4" y="T5"/>
                </a:cxn>
                <a:cxn ang="T15">
                  <a:pos x="T6" y="T7"/>
                </a:cxn>
                <a:cxn ang="T16">
                  <a:pos x="T8" y="T9"/>
                </a:cxn>
                <a:cxn ang="T17">
                  <a:pos x="T10" y="T11"/>
                </a:cxn>
              </a:cxnLst>
              <a:rect l="T18" t="T19" r="T20" b="T21"/>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98" name="Freeform 26">
              <a:extLst>
                <a:ext uri="{FF2B5EF4-FFF2-40B4-BE49-F238E27FC236}">
                  <a16:creationId xmlns:a16="http://schemas.microsoft.com/office/drawing/2014/main" id="{2E1B459F-D3D2-E5CE-3BCD-77947A924FCB}"/>
                </a:ext>
              </a:extLst>
            </p:cNvPr>
            <p:cNvSpPr>
              <a:spLocks noChangeArrowheads="1"/>
            </p:cNvSpPr>
            <p:nvPr/>
          </p:nvSpPr>
          <p:spPr bwMode="auto">
            <a:xfrm>
              <a:off x="5107" y="0"/>
              <a:ext cx="573" cy="1042"/>
            </a:xfrm>
            <a:custGeom>
              <a:avLst/>
              <a:gdLst>
                <a:gd name="T0" fmla="*/ 0 w 574"/>
                <a:gd name="T1" fmla="*/ 0 h 1043"/>
                <a:gd name="T2" fmla="*/ 497 w 574"/>
                <a:gd name="T3" fmla="*/ 1043 h 1043"/>
                <a:gd name="T4" fmla="*/ 574 w 574"/>
                <a:gd name="T5" fmla="*/ 851 h 1043"/>
                <a:gd name="T6" fmla="*/ 251 w 574"/>
                <a:gd name="T7" fmla="*/ 0 h 1043"/>
                <a:gd name="T8" fmla="*/ 0 w 574"/>
                <a:gd name="T9" fmla="*/ 0 h 1043"/>
                <a:gd name="T10" fmla="*/ 0 w 574"/>
                <a:gd name="T11" fmla="*/ 0 h 1043"/>
                <a:gd name="T12" fmla="*/ 0 60000 65536"/>
                <a:gd name="T13" fmla="*/ 0 60000 65536"/>
                <a:gd name="T14" fmla="*/ 0 60000 65536"/>
                <a:gd name="T15" fmla="*/ 0 60000 65536"/>
                <a:gd name="T16" fmla="*/ 0 60000 65536"/>
                <a:gd name="T17" fmla="*/ 0 60000 65536"/>
                <a:gd name="T18" fmla="*/ 0 w 574"/>
                <a:gd name="T19" fmla="*/ 0 h 1043"/>
                <a:gd name="T20" fmla="*/ 574 w 574"/>
                <a:gd name="T21" fmla="*/ 1043 h 1043"/>
              </a:gdLst>
              <a:ahLst/>
              <a:cxnLst>
                <a:cxn ang="T12">
                  <a:pos x="T0" y="T1"/>
                </a:cxn>
                <a:cxn ang="T13">
                  <a:pos x="T2" y="T3"/>
                </a:cxn>
                <a:cxn ang="T14">
                  <a:pos x="T4" y="T5"/>
                </a:cxn>
                <a:cxn ang="T15">
                  <a:pos x="T6" y="T7"/>
                </a:cxn>
                <a:cxn ang="T16">
                  <a:pos x="T8" y="T9"/>
                </a:cxn>
                <a:cxn ang="T17">
                  <a:pos x="T10" y="T11"/>
                </a:cxn>
              </a:cxnLst>
              <a:rect l="T18" t="T19" r="T20" b="T21"/>
              <a:pathLst>
                <a:path w="574" h="1043">
                  <a:moveTo>
                    <a:pt x="0" y="0"/>
                  </a:moveTo>
                  <a:lnTo>
                    <a:pt x="497" y="1043"/>
                  </a:lnTo>
                  <a:lnTo>
                    <a:pt x="574" y="851"/>
                  </a:lnTo>
                  <a:lnTo>
                    <a:pt x="251" y="0"/>
                  </a:lnTo>
                  <a:lnTo>
                    <a:pt x="0" y="0"/>
                  </a:lnTo>
                  <a:close/>
                </a:path>
              </a:pathLst>
            </a:custGeom>
            <a:gradFill rotWithShape="0">
              <a:gsLst>
                <a:gs pos="0">
                  <a:srgbClr val="000055"/>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099" name="Freeform 27">
              <a:extLst>
                <a:ext uri="{FF2B5EF4-FFF2-40B4-BE49-F238E27FC236}">
                  <a16:creationId xmlns:a16="http://schemas.microsoft.com/office/drawing/2014/main" id="{E9D4D308-E1E4-C475-1B34-EBAC0075E25F}"/>
                </a:ext>
              </a:extLst>
            </p:cNvPr>
            <p:cNvSpPr>
              <a:spLocks noChangeArrowheads="1"/>
            </p:cNvSpPr>
            <p:nvPr/>
          </p:nvSpPr>
          <p:spPr bwMode="auto">
            <a:xfrm>
              <a:off x="5411" y="0"/>
              <a:ext cx="341" cy="796"/>
            </a:xfrm>
            <a:custGeom>
              <a:avLst/>
              <a:gdLst>
                <a:gd name="T0" fmla="*/ 144 w 341"/>
                <a:gd name="T1" fmla="*/ 0 h 797"/>
                <a:gd name="T2" fmla="*/ 0 w 341"/>
                <a:gd name="T3" fmla="*/ 0 h 797"/>
                <a:gd name="T4" fmla="*/ 287 w 341"/>
                <a:gd name="T5" fmla="*/ 797 h 797"/>
                <a:gd name="T6" fmla="*/ 341 w 341"/>
                <a:gd name="T7" fmla="*/ 653 h 797"/>
                <a:gd name="T8" fmla="*/ 144 w 341"/>
                <a:gd name="T9" fmla="*/ 0 h 797"/>
                <a:gd name="T10" fmla="*/ 144 w 341"/>
                <a:gd name="T11" fmla="*/ 0 h 797"/>
                <a:gd name="T12" fmla="*/ 0 60000 65536"/>
                <a:gd name="T13" fmla="*/ 0 60000 65536"/>
                <a:gd name="T14" fmla="*/ 0 60000 65536"/>
                <a:gd name="T15" fmla="*/ 0 60000 65536"/>
                <a:gd name="T16" fmla="*/ 0 60000 65536"/>
                <a:gd name="T17" fmla="*/ 0 60000 65536"/>
                <a:gd name="T18" fmla="*/ 0 w 341"/>
                <a:gd name="T19" fmla="*/ 0 h 797"/>
                <a:gd name="T20" fmla="*/ 341 w 341"/>
                <a:gd name="T21" fmla="*/ 797 h 797"/>
              </a:gdLst>
              <a:ahLst/>
              <a:cxnLst>
                <a:cxn ang="T12">
                  <a:pos x="T0" y="T1"/>
                </a:cxn>
                <a:cxn ang="T13">
                  <a:pos x="T2" y="T3"/>
                </a:cxn>
                <a:cxn ang="T14">
                  <a:pos x="T4" y="T5"/>
                </a:cxn>
                <a:cxn ang="T15">
                  <a:pos x="T6" y="T7"/>
                </a:cxn>
                <a:cxn ang="T16">
                  <a:pos x="T8" y="T9"/>
                </a:cxn>
                <a:cxn ang="T17">
                  <a:pos x="T10" y="T11"/>
                </a:cxn>
              </a:cxnLst>
              <a:rect l="T18" t="T19" r="T20" b="T21"/>
              <a:pathLst>
                <a:path w="341" h="797">
                  <a:moveTo>
                    <a:pt x="144" y="0"/>
                  </a:moveTo>
                  <a:lnTo>
                    <a:pt x="0" y="0"/>
                  </a:lnTo>
                  <a:lnTo>
                    <a:pt x="287" y="797"/>
                  </a:lnTo>
                  <a:lnTo>
                    <a:pt x="341" y="653"/>
                  </a:lnTo>
                  <a:lnTo>
                    <a:pt x="144" y="0"/>
                  </a:lnTo>
                  <a:close/>
                </a:path>
              </a:pathLst>
            </a:custGeom>
            <a:gradFill rotWithShape="0">
              <a:gsLst>
                <a:gs pos="0">
                  <a:srgbClr val="000059"/>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00" name="Freeform 28">
              <a:extLst>
                <a:ext uri="{FF2B5EF4-FFF2-40B4-BE49-F238E27FC236}">
                  <a16:creationId xmlns:a16="http://schemas.microsoft.com/office/drawing/2014/main" id="{8CD5C0BD-24D1-85B4-E42F-17AA5F6369F8}"/>
                </a:ext>
              </a:extLst>
            </p:cNvPr>
            <p:cNvSpPr>
              <a:spLocks noChangeArrowheads="1"/>
            </p:cNvSpPr>
            <p:nvPr/>
          </p:nvSpPr>
          <p:spPr bwMode="auto">
            <a:xfrm>
              <a:off x="5698" y="653"/>
              <a:ext cx="60" cy="311"/>
            </a:xfrm>
            <a:custGeom>
              <a:avLst/>
              <a:gdLst>
                <a:gd name="T0" fmla="*/ 0 w 60"/>
                <a:gd name="T1" fmla="*/ 144 h 312"/>
                <a:gd name="T2" fmla="*/ 60 w 60"/>
                <a:gd name="T3" fmla="*/ 312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 name="T18" fmla="*/ 0 w 60"/>
                <a:gd name="T19" fmla="*/ 0 h 312"/>
                <a:gd name="T20" fmla="*/ 60 w 60"/>
                <a:gd name="T21" fmla="*/ 312 h 312"/>
              </a:gdLst>
              <a:ahLst/>
              <a:cxnLst>
                <a:cxn ang="T12">
                  <a:pos x="T0" y="T1"/>
                </a:cxn>
                <a:cxn ang="T13">
                  <a:pos x="T2" y="T3"/>
                </a:cxn>
                <a:cxn ang="T14">
                  <a:pos x="T4" y="T5"/>
                </a:cxn>
                <a:cxn ang="T15">
                  <a:pos x="T6" y="T7"/>
                </a:cxn>
                <a:cxn ang="T16">
                  <a:pos x="T8" y="T9"/>
                </a:cxn>
                <a:cxn ang="T17">
                  <a:pos x="T10" y="T11"/>
                </a:cxn>
              </a:cxnLst>
              <a:rect l="T18" t="T19" r="T20" b="T21"/>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01" name="Freeform 29">
              <a:extLst>
                <a:ext uri="{FF2B5EF4-FFF2-40B4-BE49-F238E27FC236}">
                  <a16:creationId xmlns:a16="http://schemas.microsoft.com/office/drawing/2014/main" id="{6368FDD4-9F53-254D-8346-ADEF81C1B0E8}"/>
                </a:ext>
              </a:extLst>
            </p:cNvPr>
            <p:cNvSpPr>
              <a:spLocks noChangeArrowheads="1"/>
            </p:cNvSpPr>
            <p:nvPr/>
          </p:nvSpPr>
          <p:spPr bwMode="auto">
            <a:xfrm>
              <a:off x="2" y="1601"/>
              <a:ext cx="5752" cy="1864"/>
            </a:xfrm>
            <a:custGeom>
              <a:avLst/>
              <a:gdLst>
                <a:gd name="T0" fmla="*/ 0 w 5740"/>
                <a:gd name="T1" fmla="*/ 371 h 1864"/>
                <a:gd name="T2" fmla="*/ 5740 w 5740"/>
                <a:gd name="T3" fmla="*/ 1864 h 1864"/>
                <a:gd name="T4" fmla="*/ 5740 w 5740"/>
                <a:gd name="T5" fmla="*/ 1834 h 1864"/>
                <a:gd name="T6" fmla="*/ 0 w 5740"/>
                <a:gd name="T7" fmla="*/ 0 h 1864"/>
                <a:gd name="T8" fmla="*/ 0 w 5740"/>
                <a:gd name="T9" fmla="*/ 371 h 1864"/>
                <a:gd name="T10" fmla="*/ 0 w 5740"/>
                <a:gd name="T11" fmla="*/ 371 h 1864"/>
                <a:gd name="T12" fmla="*/ 0 60000 65536"/>
                <a:gd name="T13" fmla="*/ 0 60000 65536"/>
                <a:gd name="T14" fmla="*/ 0 60000 65536"/>
                <a:gd name="T15" fmla="*/ 0 60000 65536"/>
                <a:gd name="T16" fmla="*/ 0 60000 65536"/>
                <a:gd name="T17" fmla="*/ 0 60000 65536"/>
                <a:gd name="T18" fmla="*/ 0 w 5740"/>
                <a:gd name="T19" fmla="*/ 0 h 1864"/>
                <a:gd name="T20" fmla="*/ 5740 w 5740"/>
                <a:gd name="T21" fmla="*/ 1864 h 1864"/>
              </a:gdLst>
              <a:ahLst/>
              <a:cxnLst>
                <a:cxn ang="T12">
                  <a:pos x="T0" y="T1"/>
                </a:cxn>
                <a:cxn ang="T13">
                  <a:pos x="T2" y="T3"/>
                </a:cxn>
                <a:cxn ang="T14">
                  <a:pos x="T4" y="T5"/>
                </a:cxn>
                <a:cxn ang="T15">
                  <a:pos x="T6" y="T7"/>
                </a:cxn>
                <a:cxn ang="T16">
                  <a:pos x="T8" y="T9"/>
                </a:cxn>
                <a:cxn ang="T17">
                  <a:pos x="T10" y="T11"/>
                </a:cxn>
              </a:cxnLst>
              <a:rect l="T18" t="T19" r="T20" b="T21"/>
              <a:pathLst>
                <a:path w="5740" h="1864">
                  <a:moveTo>
                    <a:pt x="0" y="371"/>
                  </a:moveTo>
                  <a:lnTo>
                    <a:pt x="5740" y="1864"/>
                  </a:lnTo>
                  <a:lnTo>
                    <a:pt x="5740" y="1834"/>
                  </a:lnTo>
                  <a:lnTo>
                    <a:pt x="0" y="0"/>
                  </a:lnTo>
                  <a:lnTo>
                    <a:pt x="0" y="371"/>
                  </a:lnTo>
                  <a:close/>
                </a:path>
              </a:pathLst>
            </a:custGeom>
            <a:gradFill rotWithShape="0">
              <a:gsLst>
                <a:gs pos="0">
                  <a:srgbClr val="000061"/>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02" name="Freeform 30">
              <a:extLst>
                <a:ext uri="{FF2B5EF4-FFF2-40B4-BE49-F238E27FC236}">
                  <a16:creationId xmlns:a16="http://schemas.microsoft.com/office/drawing/2014/main" id="{60D1EE45-D1B5-19A2-7CE2-AB26FE7EF60D}"/>
                </a:ext>
              </a:extLst>
            </p:cNvPr>
            <p:cNvSpPr>
              <a:spLocks noChangeArrowheads="1"/>
            </p:cNvSpPr>
            <p:nvPr/>
          </p:nvSpPr>
          <p:spPr bwMode="auto">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03" name="Freeform 31">
              <a:extLst>
                <a:ext uri="{FF2B5EF4-FFF2-40B4-BE49-F238E27FC236}">
                  <a16:creationId xmlns:a16="http://schemas.microsoft.com/office/drawing/2014/main" id="{A642D690-174B-94E1-F6C9-D53B5122629A}"/>
                </a:ext>
              </a:extLst>
            </p:cNvPr>
            <p:cNvSpPr>
              <a:spLocks noChangeArrowheads="1"/>
            </p:cNvSpPr>
            <p:nvPr/>
          </p:nvSpPr>
          <p:spPr bwMode="auto">
            <a:xfrm>
              <a:off x="2" y="2152"/>
              <a:ext cx="5752" cy="1337"/>
            </a:xfrm>
            <a:custGeom>
              <a:avLst/>
              <a:gdLst>
                <a:gd name="T0" fmla="*/ 0 w 5740"/>
                <a:gd name="T1" fmla="*/ 366 h 1337"/>
                <a:gd name="T2" fmla="*/ 5740 w 5740"/>
                <a:gd name="T3" fmla="*/ 1337 h 1337"/>
                <a:gd name="T4" fmla="*/ 5740 w 5740"/>
                <a:gd name="T5" fmla="*/ 1331 h 1337"/>
                <a:gd name="T6" fmla="*/ 0 w 5740"/>
                <a:gd name="T7" fmla="*/ 0 h 1337"/>
                <a:gd name="T8" fmla="*/ 0 w 5740"/>
                <a:gd name="T9" fmla="*/ 366 h 1337"/>
                <a:gd name="T10" fmla="*/ 0 w 5740"/>
                <a:gd name="T11" fmla="*/ 366 h 1337"/>
                <a:gd name="T12" fmla="*/ 0 60000 65536"/>
                <a:gd name="T13" fmla="*/ 0 60000 65536"/>
                <a:gd name="T14" fmla="*/ 0 60000 65536"/>
                <a:gd name="T15" fmla="*/ 0 60000 65536"/>
                <a:gd name="T16" fmla="*/ 0 60000 65536"/>
                <a:gd name="T17" fmla="*/ 0 60000 65536"/>
                <a:gd name="T18" fmla="*/ 0 w 5740"/>
                <a:gd name="T19" fmla="*/ 0 h 1337"/>
                <a:gd name="T20" fmla="*/ 5740 w 5740"/>
                <a:gd name="T21" fmla="*/ 1337 h 1337"/>
              </a:gdLst>
              <a:ahLst/>
              <a:cxnLst>
                <a:cxn ang="T12">
                  <a:pos x="T0" y="T1"/>
                </a:cxn>
                <a:cxn ang="T13">
                  <a:pos x="T2" y="T3"/>
                </a:cxn>
                <a:cxn ang="T14">
                  <a:pos x="T4" y="T5"/>
                </a:cxn>
                <a:cxn ang="T15">
                  <a:pos x="T6" y="T7"/>
                </a:cxn>
                <a:cxn ang="T16">
                  <a:pos x="T8" y="T9"/>
                </a:cxn>
                <a:cxn ang="T17">
                  <a:pos x="T10" y="T11"/>
                </a:cxn>
              </a:cxnLst>
              <a:rect l="T18" t="T19" r="T20" b="T21"/>
              <a:pathLst>
                <a:path w="5740" h="1337">
                  <a:moveTo>
                    <a:pt x="0" y="366"/>
                  </a:moveTo>
                  <a:lnTo>
                    <a:pt x="5740" y="1337"/>
                  </a:lnTo>
                  <a:lnTo>
                    <a:pt x="5740" y="1331"/>
                  </a:lnTo>
                  <a:lnTo>
                    <a:pt x="0" y="0"/>
                  </a:lnTo>
                  <a:lnTo>
                    <a:pt x="0" y="366"/>
                  </a:lnTo>
                  <a:close/>
                </a:path>
              </a:pathLst>
            </a:custGeom>
            <a:gradFill rotWithShape="0">
              <a:gsLst>
                <a:gs pos="0">
                  <a:srgbClr val="00005D"/>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04" name="Freeform 32">
              <a:extLst>
                <a:ext uri="{FF2B5EF4-FFF2-40B4-BE49-F238E27FC236}">
                  <a16:creationId xmlns:a16="http://schemas.microsoft.com/office/drawing/2014/main" id="{3E1A88DC-A02D-9BCE-DA3F-C38895E27A15}"/>
                </a:ext>
              </a:extLst>
            </p:cNvPr>
            <p:cNvSpPr>
              <a:spLocks noChangeArrowheads="1"/>
            </p:cNvSpPr>
            <p:nvPr/>
          </p:nvSpPr>
          <p:spPr bwMode="auto">
            <a:xfrm>
              <a:off x="2" y="3177"/>
              <a:ext cx="5752" cy="414"/>
            </a:xfrm>
            <a:custGeom>
              <a:avLst/>
              <a:gdLst>
                <a:gd name="T0" fmla="*/ 0 w 5740"/>
                <a:gd name="T1" fmla="*/ 48 h 414"/>
                <a:gd name="T2" fmla="*/ 5740 w 5740"/>
                <a:gd name="T3" fmla="*/ 414 h 414"/>
                <a:gd name="T4" fmla="*/ 5740 w 5740"/>
                <a:gd name="T5" fmla="*/ 402 h 414"/>
                <a:gd name="T6" fmla="*/ 0 w 5740"/>
                <a:gd name="T7" fmla="*/ 0 h 414"/>
                <a:gd name="T8" fmla="*/ 0 w 5740"/>
                <a:gd name="T9" fmla="*/ 48 h 414"/>
                <a:gd name="T10" fmla="*/ 0 w 5740"/>
                <a:gd name="T11" fmla="*/ 48 h 414"/>
                <a:gd name="T12" fmla="*/ 0 60000 65536"/>
                <a:gd name="T13" fmla="*/ 0 60000 65536"/>
                <a:gd name="T14" fmla="*/ 0 60000 65536"/>
                <a:gd name="T15" fmla="*/ 0 60000 65536"/>
                <a:gd name="T16" fmla="*/ 0 60000 65536"/>
                <a:gd name="T17" fmla="*/ 0 60000 65536"/>
                <a:gd name="T18" fmla="*/ 0 w 5740"/>
                <a:gd name="T19" fmla="*/ 0 h 414"/>
                <a:gd name="T20" fmla="*/ 5740 w 5740"/>
                <a:gd name="T21" fmla="*/ 414 h 414"/>
              </a:gdLst>
              <a:ahLst/>
              <a:cxnLst>
                <a:cxn ang="T12">
                  <a:pos x="T0" y="T1"/>
                </a:cxn>
                <a:cxn ang="T13">
                  <a:pos x="T2" y="T3"/>
                </a:cxn>
                <a:cxn ang="T14">
                  <a:pos x="T4" y="T5"/>
                </a:cxn>
                <a:cxn ang="T15">
                  <a:pos x="T6" y="T7"/>
                </a:cxn>
                <a:cxn ang="T16">
                  <a:pos x="T8" y="T9"/>
                </a:cxn>
                <a:cxn ang="T17">
                  <a:pos x="T10" y="T11"/>
                </a:cxn>
              </a:cxnLst>
              <a:rect l="T18" t="T19" r="T20" b="T21"/>
              <a:pathLst>
                <a:path w="5740" h="414">
                  <a:moveTo>
                    <a:pt x="0" y="48"/>
                  </a:moveTo>
                  <a:lnTo>
                    <a:pt x="5740" y="414"/>
                  </a:lnTo>
                  <a:lnTo>
                    <a:pt x="5740" y="402"/>
                  </a:lnTo>
                  <a:lnTo>
                    <a:pt x="0" y="0"/>
                  </a:lnTo>
                  <a:lnTo>
                    <a:pt x="0" y="48"/>
                  </a:lnTo>
                  <a:close/>
                </a:path>
              </a:pathLst>
            </a:custGeom>
            <a:gradFill rotWithShape="0">
              <a:gsLst>
                <a:gs pos="0">
                  <a:srgbClr val="00008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05" name="Freeform 33">
              <a:extLst>
                <a:ext uri="{FF2B5EF4-FFF2-40B4-BE49-F238E27FC236}">
                  <a16:creationId xmlns:a16="http://schemas.microsoft.com/office/drawing/2014/main" id="{27BE9060-B0E4-F3E1-1120-347053C18DCD}"/>
                </a:ext>
              </a:extLst>
            </p:cNvPr>
            <p:cNvSpPr>
              <a:spLocks noChangeArrowheads="1"/>
            </p:cNvSpPr>
            <p:nvPr/>
          </p:nvSpPr>
          <p:spPr bwMode="auto">
            <a:xfrm>
              <a:off x="1297" y="0"/>
              <a:ext cx="4457" cy="3177"/>
            </a:xfrm>
            <a:custGeom>
              <a:avLst/>
              <a:gdLst>
                <a:gd name="T0" fmla="*/ 0 w 4448"/>
                <a:gd name="T1" fmla="*/ 0 h 3177"/>
                <a:gd name="T2" fmla="*/ 4448 w 4448"/>
                <a:gd name="T3" fmla="*/ 3177 h 3177"/>
                <a:gd name="T4" fmla="*/ 4448 w 4448"/>
                <a:gd name="T5" fmla="*/ 3153 h 3177"/>
                <a:gd name="T6" fmla="*/ 125 w 4448"/>
                <a:gd name="T7" fmla="*/ 0 h 3177"/>
                <a:gd name="T8" fmla="*/ 0 w 4448"/>
                <a:gd name="T9" fmla="*/ 0 h 3177"/>
                <a:gd name="T10" fmla="*/ 0 w 4448"/>
                <a:gd name="T11" fmla="*/ 0 h 3177"/>
                <a:gd name="T12" fmla="*/ 0 60000 65536"/>
                <a:gd name="T13" fmla="*/ 0 60000 65536"/>
                <a:gd name="T14" fmla="*/ 0 60000 65536"/>
                <a:gd name="T15" fmla="*/ 0 60000 65536"/>
                <a:gd name="T16" fmla="*/ 0 60000 65536"/>
                <a:gd name="T17" fmla="*/ 0 60000 65536"/>
                <a:gd name="T18" fmla="*/ 0 w 4448"/>
                <a:gd name="T19" fmla="*/ 0 h 3177"/>
                <a:gd name="T20" fmla="*/ 4448 w 4448"/>
                <a:gd name="T21" fmla="*/ 3177 h 3177"/>
              </a:gdLst>
              <a:ahLst/>
              <a:cxnLst>
                <a:cxn ang="T12">
                  <a:pos x="T0" y="T1"/>
                </a:cxn>
                <a:cxn ang="T13">
                  <a:pos x="T2" y="T3"/>
                </a:cxn>
                <a:cxn ang="T14">
                  <a:pos x="T4" y="T5"/>
                </a:cxn>
                <a:cxn ang="T15">
                  <a:pos x="T6" y="T7"/>
                </a:cxn>
                <a:cxn ang="T16">
                  <a:pos x="T8" y="T9"/>
                </a:cxn>
                <a:cxn ang="T17">
                  <a:pos x="T10" y="T11"/>
                </a:cxn>
              </a:cxnLst>
              <a:rect l="T18" t="T19" r="T20" b="T21"/>
              <a:pathLst>
                <a:path w="4448" h="3177">
                  <a:moveTo>
                    <a:pt x="0" y="0"/>
                  </a:moveTo>
                  <a:lnTo>
                    <a:pt x="4448" y="3177"/>
                  </a:lnTo>
                  <a:lnTo>
                    <a:pt x="4448" y="3153"/>
                  </a:lnTo>
                  <a:lnTo>
                    <a:pt x="125" y="0"/>
                  </a:lnTo>
                  <a:lnTo>
                    <a:pt x="0" y="0"/>
                  </a:lnTo>
                  <a:close/>
                </a:path>
              </a:pathLst>
            </a:custGeom>
            <a:gradFill rotWithShape="0">
              <a:gsLst>
                <a:gs pos="0">
                  <a:srgbClr val="00004A"/>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06" name="Freeform 34">
              <a:extLst>
                <a:ext uri="{FF2B5EF4-FFF2-40B4-BE49-F238E27FC236}">
                  <a16:creationId xmlns:a16="http://schemas.microsoft.com/office/drawing/2014/main" id="{35A3F86F-C8CB-9A10-2E94-294A9CDC3A4F}"/>
                </a:ext>
              </a:extLst>
            </p:cNvPr>
            <p:cNvSpPr>
              <a:spLocks noChangeArrowheads="1"/>
            </p:cNvSpPr>
            <p:nvPr/>
          </p:nvSpPr>
          <p:spPr bwMode="auto">
            <a:xfrm>
              <a:off x="3321" y="0"/>
              <a:ext cx="2433" cy="2614"/>
            </a:xfrm>
            <a:custGeom>
              <a:avLst/>
              <a:gdLst>
                <a:gd name="T0" fmla="*/ 0 w 2428"/>
                <a:gd name="T1" fmla="*/ 0 h 2614"/>
                <a:gd name="T2" fmla="*/ 2428 w 2428"/>
                <a:gd name="T3" fmla="*/ 2614 h 2614"/>
                <a:gd name="T4" fmla="*/ 2428 w 2428"/>
                <a:gd name="T5" fmla="*/ 2608 h 2614"/>
                <a:gd name="T6" fmla="*/ 66 w 2428"/>
                <a:gd name="T7" fmla="*/ 0 h 2614"/>
                <a:gd name="T8" fmla="*/ 0 w 2428"/>
                <a:gd name="T9" fmla="*/ 0 h 2614"/>
                <a:gd name="T10" fmla="*/ 0 w 2428"/>
                <a:gd name="T11" fmla="*/ 0 h 2614"/>
                <a:gd name="T12" fmla="*/ 0 60000 65536"/>
                <a:gd name="T13" fmla="*/ 0 60000 65536"/>
                <a:gd name="T14" fmla="*/ 0 60000 65536"/>
                <a:gd name="T15" fmla="*/ 0 60000 65536"/>
                <a:gd name="T16" fmla="*/ 0 60000 65536"/>
                <a:gd name="T17" fmla="*/ 0 60000 65536"/>
                <a:gd name="T18" fmla="*/ 0 w 2428"/>
                <a:gd name="T19" fmla="*/ 0 h 2614"/>
                <a:gd name="T20" fmla="*/ 2428 w 2428"/>
                <a:gd name="T21" fmla="*/ 2614 h 2614"/>
              </a:gdLst>
              <a:ahLst/>
              <a:cxnLst>
                <a:cxn ang="T12">
                  <a:pos x="T0" y="T1"/>
                </a:cxn>
                <a:cxn ang="T13">
                  <a:pos x="T2" y="T3"/>
                </a:cxn>
                <a:cxn ang="T14">
                  <a:pos x="T4" y="T5"/>
                </a:cxn>
                <a:cxn ang="T15">
                  <a:pos x="T6" y="T7"/>
                </a:cxn>
                <a:cxn ang="T16">
                  <a:pos x="T8" y="T9"/>
                </a:cxn>
                <a:cxn ang="T17">
                  <a:pos x="T10" y="T11"/>
                </a:cxn>
              </a:cxnLst>
              <a:rect l="T18" t="T19" r="T20" b="T21"/>
              <a:pathLst>
                <a:path w="2428" h="2614">
                  <a:moveTo>
                    <a:pt x="0" y="0"/>
                  </a:moveTo>
                  <a:lnTo>
                    <a:pt x="2428" y="2614"/>
                  </a:lnTo>
                  <a:lnTo>
                    <a:pt x="2428" y="2608"/>
                  </a:lnTo>
                  <a:lnTo>
                    <a:pt x="66" y="0"/>
                  </a:lnTo>
                  <a:lnTo>
                    <a:pt x="0" y="0"/>
                  </a:lnTo>
                  <a:close/>
                </a:path>
              </a:pathLst>
            </a:custGeom>
            <a:gradFill rotWithShape="0">
              <a:gsLst>
                <a:gs pos="0">
                  <a:srgbClr val="000082"/>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07" name="Freeform 35">
              <a:extLst>
                <a:ext uri="{FF2B5EF4-FFF2-40B4-BE49-F238E27FC236}">
                  <a16:creationId xmlns:a16="http://schemas.microsoft.com/office/drawing/2014/main" id="{50A5CEBE-AFE3-278C-7134-900466440DDD}"/>
                </a:ext>
              </a:extLst>
            </p:cNvPr>
            <p:cNvSpPr>
              <a:spLocks noChangeArrowheads="1"/>
            </p:cNvSpPr>
            <p:nvPr/>
          </p:nvSpPr>
          <p:spPr bwMode="auto">
            <a:xfrm>
              <a:off x="3950" y="0"/>
              <a:ext cx="1804" cy="2464"/>
            </a:xfrm>
            <a:custGeom>
              <a:avLst/>
              <a:gdLst>
                <a:gd name="T0" fmla="*/ 485 w 1800"/>
                <a:gd name="T1" fmla="*/ 0 h 2464"/>
                <a:gd name="T2" fmla="*/ 0 w 1800"/>
                <a:gd name="T3" fmla="*/ 0 h 2464"/>
                <a:gd name="T4" fmla="*/ 1800 w 1800"/>
                <a:gd name="T5" fmla="*/ 2464 h 2464"/>
                <a:gd name="T6" fmla="*/ 1800 w 1800"/>
                <a:gd name="T7" fmla="*/ 2248 h 2464"/>
                <a:gd name="T8" fmla="*/ 1794 w 1800"/>
                <a:gd name="T9" fmla="*/ 2248 h 2464"/>
                <a:gd name="T10" fmla="*/ 485 w 1800"/>
                <a:gd name="T11" fmla="*/ 0 h 2464"/>
                <a:gd name="T12" fmla="*/ 485 w 1800"/>
                <a:gd name="T13" fmla="*/ 0 h 2464"/>
                <a:gd name="T14" fmla="*/ 0 60000 65536"/>
                <a:gd name="T15" fmla="*/ 0 60000 65536"/>
                <a:gd name="T16" fmla="*/ 0 60000 65536"/>
                <a:gd name="T17" fmla="*/ 0 60000 65536"/>
                <a:gd name="T18" fmla="*/ 0 60000 65536"/>
                <a:gd name="T19" fmla="*/ 0 60000 65536"/>
                <a:gd name="T20" fmla="*/ 0 60000 65536"/>
                <a:gd name="T21" fmla="*/ 0 w 1800"/>
                <a:gd name="T22" fmla="*/ 0 h 2464"/>
                <a:gd name="T23" fmla="*/ 1800 w 1800"/>
                <a:gd name="T24" fmla="*/ 2464 h 24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00" h="2464">
                  <a:moveTo>
                    <a:pt x="485" y="0"/>
                  </a:moveTo>
                  <a:lnTo>
                    <a:pt x="0" y="0"/>
                  </a:lnTo>
                  <a:lnTo>
                    <a:pt x="1800" y="2464"/>
                  </a:lnTo>
                  <a:lnTo>
                    <a:pt x="1800" y="2248"/>
                  </a:lnTo>
                  <a:lnTo>
                    <a:pt x="1794" y="2248"/>
                  </a:lnTo>
                  <a:lnTo>
                    <a:pt x="485" y="0"/>
                  </a:lnTo>
                  <a:close/>
                </a:path>
              </a:pathLst>
            </a:custGeom>
            <a:gradFill rotWithShape="0">
              <a:gsLst>
                <a:gs pos="0">
                  <a:srgbClr val="000065"/>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08" name="Freeform 36">
              <a:extLst>
                <a:ext uri="{FF2B5EF4-FFF2-40B4-BE49-F238E27FC236}">
                  <a16:creationId xmlns:a16="http://schemas.microsoft.com/office/drawing/2014/main" id="{2984AD9D-F0B6-FCF2-1A23-226905FB6071}"/>
                </a:ext>
              </a:extLst>
            </p:cNvPr>
            <p:cNvSpPr>
              <a:spLocks noChangeArrowheads="1"/>
            </p:cNvSpPr>
            <p:nvPr/>
          </p:nvSpPr>
          <p:spPr bwMode="auto">
            <a:xfrm>
              <a:off x="4519" y="0"/>
              <a:ext cx="1235" cy="2074"/>
            </a:xfrm>
            <a:custGeom>
              <a:avLst/>
              <a:gdLst>
                <a:gd name="T0" fmla="*/ 0 w 1232"/>
                <a:gd name="T1" fmla="*/ 0 h 2074"/>
                <a:gd name="T2" fmla="*/ 1232 w 1232"/>
                <a:gd name="T3" fmla="*/ 2074 h 2074"/>
                <a:gd name="T4" fmla="*/ 1232 w 1232"/>
                <a:gd name="T5" fmla="*/ 2038 h 2074"/>
                <a:gd name="T6" fmla="*/ 42 w 1232"/>
                <a:gd name="T7" fmla="*/ 0 h 2074"/>
                <a:gd name="T8" fmla="*/ 0 w 1232"/>
                <a:gd name="T9" fmla="*/ 0 h 2074"/>
                <a:gd name="T10" fmla="*/ 0 w 1232"/>
                <a:gd name="T11" fmla="*/ 0 h 2074"/>
                <a:gd name="T12" fmla="*/ 0 60000 65536"/>
                <a:gd name="T13" fmla="*/ 0 60000 65536"/>
                <a:gd name="T14" fmla="*/ 0 60000 65536"/>
                <a:gd name="T15" fmla="*/ 0 60000 65536"/>
                <a:gd name="T16" fmla="*/ 0 60000 65536"/>
                <a:gd name="T17" fmla="*/ 0 60000 65536"/>
                <a:gd name="T18" fmla="*/ 0 w 1232"/>
                <a:gd name="T19" fmla="*/ 0 h 2074"/>
                <a:gd name="T20" fmla="*/ 1232 w 1232"/>
                <a:gd name="T21" fmla="*/ 2074 h 2074"/>
              </a:gdLst>
              <a:ahLst/>
              <a:cxnLst>
                <a:cxn ang="T12">
                  <a:pos x="T0" y="T1"/>
                </a:cxn>
                <a:cxn ang="T13">
                  <a:pos x="T2" y="T3"/>
                </a:cxn>
                <a:cxn ang="T14">
                  <a:pos x="T4" y="T5"/>
                </a:cxn>
                <a:cxn ang="T15">
                  <a:pos x="T6" y="T7"/>
                </a:cxn>
                <a:cxn ang="T16">
                  <a:pos x="T8" y="T9"/>
                </a:cxn>
                <a:cxn ang="T17">
                  <a:pos x="T10" y="T11"/>
                </a:cxn>
              </a:cxnLst>
              <a:rect l="T18" t="T19" r="T20" b="T21"/>
              <a:pathLst>
                <a:path w="1232" h="2074">
                  <a:moveTo>
                    <a:pt x="0" y="0"/>
                  </a:moveTo>
                  <a:lnTo>
                    <a:pt x="1232" y="2074"/>
                  </a:lnTo>
                  <a:lnTo>
                    <a:pt x="1232" y="2038"/>
                  </a:lnTo>
                  <a:lnTo>
                    <a:pt x="42" y="0"/>
                  </a:lnTo>
                  <a:lnTo>
                    <a:pt x="0" y="0"/>
                  </a:lnTo>
                  <a:close/>
                </a:path>
              </a:pathLst>
            </a:custGeom>
            <a:gradFill rotWithShape="0">
              <a:gsLst>
                <a:gs pos="0">
                  <a:srgbClr val="000058"/>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09" name="Freeform 37">
              <a:extLst>
                <a:ext uri="{FF2B5EF4-FFF2-40B4-BE49-F238E27FC236}">
                  <a16:creationId xmlns:a16="http://schemas.microsoft.com/office/drawing/2014/main" id="{56B11DEC-A7BB-BA07-BBDD-65E7AE37EC6D}"/>
                </a:ext>
              </a:extLst>
            </p:cNvPr>
            <p:cNvSpPr>
              <a:spLocks noChangeArrowheads="1"/>
            </p:cNvSpPr>
            <p:nvPr/>
          </p:nvSpPr>
          <p:spPr bwMode="auto">
            <a:xfrm>
              <a:off x="4694" y="0"/>
              <a:ext cx="1060" cy="1936"/>
            </a:xfrm>
            <a:custGeom>
              <a:avLst/>
              <a:gdLst>
                <a:gd name="T0" fmla="*/ 0 w 1058"/>
                <a:gd name="T1" fmla="*/ 0 h 1936"/>
                <a:gd name="T2" fmla="*/ 1058 w 1058"/>
                <a:gd name="T3" fmla="*/ 1936 h 1936"/>
                <a:gd name="T4" fmla="*/ 1058 w 1058"/>
                <a:gd name="T5" fmla="*/ 1930 h 1936"/>
                <a:gd name="T6" fmla="*/ 54 w 1058"/>
                <a:gd name="T7" fmla="*/ 0 h 1936"/>
                <a:gd name="T8" fmla="*/ 0 w 1058"/>
                <a:gd name="T9" fmla="*/ 0 h 1936"/>
                <a:gd name="T10" fmla="*/ 0 w 1058"/>
                <a:gd name="T11" fmla="*/ 0 h 1936"/>
                <a:gd name="T12" fmla="*/ 0 60000 65536"/>
                <a:gd name="T13" fmla="*/ 0 60000 65536"/>
                <a:gd name="T14" fmla="*/ 0 60000 65536"/>
                <a:gd name="T15" fmla="*/ 0 60000 65536"/>
                <a:gd name="T16" fmla="*/ 0 60000 65536"/>
                <a:gd name="T17" fmla="*/ 0 60000 65536"/>
                <a:gd name="T18" fmla="*/ 0 w 1058"/>
                <a:gd name="T19" fmla="*/ 0 h 1936"/>
                <a:gd name="T20" fmla="*/ 1058 w 1058"/>
                <a:gd name="T21" fmla="*/ 1936 h 1936"/>
              </a:gdLst>
              <a:ahLst/>
              <a:cxnLst>
                <a:cxn ang="T12">
                  <a:pos x="T0" y="T1"/>
                </a:cxn>
                <a:cxn ang="T13">
                  <a:pos x="T2" y="T3"/>
                </a:cxn>
                <a:cxn ang="T14">
                  <a:pos x="T4" y="T5"/>
                </a:cxn>
                <a:cxn ang="T15">
                  <a:pos x="T6" y="T7"/>
                </a:cxn>
                <a:cxn ang="T16">
                  <a:pos x="T8" y="T9"/>
                </a:cxn>
                <a:cxn ang="T17">
                  <a:pos x="T10" y="T11"/>
                </a:cxn>
              </a:cxnLst>
              <a:rect l="T18" t="T19" r="T20" b="T21"/>
              <a:pathLst>
                <a:path w="1058" h="1936">
                  <a:moveTo>
                    <a:pt x="0" y="0"/>
                  </a:moveTo>
                  <a:lnTo>
                    <a:pt x="1058" y="1936"/>
                  </a:lnTo>
                  <a:lnTo>
                    <a:pt x="1058" y="1930"/>
                  </a:lnTo>
                  <a:lnTo>
                    <a:pt x="54" y="0"/>
                  </a:lnTo>
                  <a:lnTo>
                    <a:pt x="0" y="0"/>
                  </a:lnTo>
                  <a:close/>
                </a:path>
              </a:pathLst>
            </a:custGeom>
            <a:gradFill rotWithShape="0">
              <a:gsLst>
                <a:gs pos="0">
                  <a:srgbClr val="00006F"/>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10" name="Freeform 38">
              <a:extLst>
                <a:ext uri="{FF2B5EF4-FFF2-40B4-BE49-F238E27FC236}">
                  <a16:creationId xmlns:a16="http://schemas.microsoft.com/office/drawing/2014/main" id="{C65A41E9-583B-CBCC-DAA8-3A7EC78B0A7F}"/>
                </a:ext>
              </a:extLst>
            </p:cNvPr>
            <p:cNvSpPr>
              <a:spLocks noChangeArrowheads="1"/>
            </p:cNvSpPr>
            <p:nvPr/>
          </p:nvSpPr>
          <p:spPr bwMode="auto">
            <a:xfrm>
              <a:off x="4981" y="0"/>
              <a:ext cx="773" cy="1487"/>
            </a:xfrm>
            <a:custGeom>
              <a:avLst/>
              <a:gdLst>
                <a:gd name="T0" fmla="*/ 771 w 771"/>
                <a:gd name="T1" fmla="*/ 1433 h 1487"/>
                <a:gd name="T2" fmla="*/ 42 w 771"/>
                <a:gd name="T3" fmla="*/ 0 h 1487"/>
                <a:gd name="T4" fmla="*/ 0 w 771"/>
                <a:gd name="T5" fmla="*/ 0 h 1487"/>
                <a:gd name="T6" fmla="*/ 771 w 771"/>
                <a:gd name="T7" fmla="*/ 1487 h 1487"/>
                <a:gd name="T8" fmla="*/ 771 w 771"/>
                <a:gd name="T9" fmla="*/ 1433 h 1487"/>
                <a:gd name="T10" fmla="*/ 771 w 771"/>
                <a:gd name="T11" fmla="*/ 1433 h 1487"/>
                <a:gd name="T12" fmla="*/ 0 60000 65536"/>
                <a:gd name="T13" fmla="*/ 0 60000 65536"/>
                <a:gd name="T14" fmla="*/ 0 60000 65536"/>
                <a:gd name="T15" fmla="*/ 0 60000 65536"/>
                <a:gd name="T16" fmla="*/ 0 60000 65536"/>
                <a:gd name="T17" fmla="*/ 0 60000 65536"/>
                <a:gd name="T18" fmla="*/ 0 w 771"/>
                <a:gd name="T19" fmla="*/ 0 h 1487"/>
                <a:gd name="T20" fmla="*/ 771 w 771"/>
                <a:gd name="T21" fmla="*/ 1487 h 1487"/>
              </a:gdLst>
              <a:ahLst/>
              <a:cxnLst>
                <a:cxn ang="T12">
                  <a:pos x="T0" y="T1"/>
                </a:cxn>
                <a:cxn ang="T13">
                  <a:pos x="T2" y="T3"/>
                </a:cxn>
                <a:cxn ang="T14">
                  <a:pos x="T4" y="T5"/>
                </a:cxn>
                <a:cxn ang="T15">
                  <a:pos x="T6" y="T7"/>
                </a:cxn>
                <a:cxn ang="T16">
                  <a:pos x="T8" y="T9"/>
                </a:cxn>
                <a:cxn ang="T17">
                  <a:pos x="T10" y="T11"/>
                </a:cxn>
              </a:cxnLst>
              <a:rect l="T18" t="T19" r="T20" b="T21"/>
              <a:pathLst>
                <a:path w="771" h="1487">
                  <a:moveTo>
                    <a:pt x="771" y="1433"/>
                  </a:moveTo>
                  <a:lnTo>
                    <a:pt x="42" y="0"/>
                  </a:lnTo>
                  <a:lnTo>
                    <a:pt x="0" y="0"/>
                  </a:lnTo>
                  <a:lnTo>
                    <a:pt x="771" y="1487"/>
                  </a:lnTo>
                  <a:lnTo>
                    <a:pt x="771" y="1433"/>
                  </a:lnTo>
                  <a:close/>
                </a:path>
              </a:pathLst>
            </a:custGeom>
            <a:gradFill rotWithShape="0">
              <a:gsLst>
                <a:gs pos="0">
                  <a:srgbClr val="000079"/>
                </a:gs>
                <a:gs pos="100000">
                  <a:schemeClr val="bg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grpSp>
          <p:nvGrpSpPr>
            <p:cNvPr id="3111" name="Group 39">
              <a:extLst>
                <a:ext uri="{FF2B5EF4-FFF2-40B4-BE49-F238E27FC236}">
                  <a16:creationId xmlns:a16="http://schemas.microsoft.com/office/drawing/2014/main" id="{7916A9D6-1D1D-2996-133E-FDE96B88338A}"/>
                </a:ext>
              </a:extLst>
            </p:cNvPr>
            <p:cNvGrpSpPr>
              <a:grpSpLocks/>
            </p:cNvGrpSpPr>
            <p:nvPr userDrawn="1"/>
          </p:nvGrpSpPr>
          <p:grpSpPr bwMode="auto">
            <a:xfrm>
              <a:off x="0" y="1632"/>
              <a:ext cx="5758" cy="1858"/>
              <a:chOff x="0" y="0"/>
              <a:chExt cx="5758" cy="1858"/>
            </a:xfrm>
          </p:grpSpPr>
          <p:sp>
            <p:nvSpPr>
              <p:cNvPr id="3112" name="Freeform 40">
                <a:extLst>
                  <a:ext uri="{FF2B5EF4-FFF2-40B4-BE49-F238E27FC236}">
                    <a16:creationId xmlns:a16="http://schemas.microsoft.com/office/drawing/2014/main" id="{F4028724-D7D3-E477-C531-BBAF04175F1A}"/>
                  </a:ext>
                </a:extLst>
              </p:cNvPr>
              <p:cNvSpPr>
                <a:spLocks noChangeArrowheads="1"/>
              </p:cNvSpPr>
              <p:nvPr/>
            </p:nvSpPr>
            <p:spPr bwMode="auto">
              <a:xfrm>
                <a:off x="0" y="0"/>
                <a:ext cx="3670" cy="1313"/>
              </a:xfrm>
              <a:custGeom>
                <a:avLst/>
                <a:gdLst>
                  <a:gd name="T0" fmla="*/ 0 w 3659"/>
                  <a:gd name="T1" fmla="*/ 0 h 1313"/>
                  <a:gd name="T2" fmla="*/ 0 w 3659"/>
                  <a:gd name="T3" fmla="*/ 366 h 1313"/>
                  <a:gd name="T4" fmla="*/ 3635 w 3659"/>
                  <a:gd name="T5" fmla="*/ 1313 h 1313"/>
                  <a:gd name="T6" fmla="*/ 3647 w 3659"/>
                  <a:gd name="T7" fmla="*/ 1235 h 1313"/>
                  <a:gd name="T8" fmla="*/ 3659 w 3659"/>
                  <a:gd name="T9" fmla="*/ 1163 h 1313"/>
                  <a:gd name="T10" fmla="*/ 0 w 3659"/>
                  <a:gd name="T11" fmla="*/ 0 h 1313"/>
                  <a:gd name="T12" fmla="*/ 0 w 3659"/>
                  <a:gd name="T13" fmla="*/ 0 h 1313"/>
                  <a:gd name="T14" fmla="*/ 0 60000 65536"/>
                  <a:gd name="T15" fmla="*/ 0 60000 65536"/>
                  <a:gd name="T16" fmla="*/ 0 60000 65536"/>
                  <a:gd name="T17" fmla="*/ 0 60000 65536"/>
                  <a:gd name="T18" fmla="*/ 0 60000 65536"/>
                  <a:gd name="T19" fmla="*/ 0 60000 65536"/>
                  <a:gd name="T20" fmla="*/ 0 60000 65536"/>
                  <a:gd name="T21" fmla="*/ 0 w 3659"/>
                  <a:gd name="T22" fmla="*/ 0 h 1313"/>
                  <a:gd name="T23" fmla="*/ 3659 w 3659"/>
                  <a:gd name="T24" fmla="*/ 1313 h 13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59" h="1313">
                    <a:moveTo>
                      <a:pt x="0" y="0"/>
                    </a:moveTo>
                    <a:lnTo>
                      <a:pt x="0" y="366"/>
                    </a:lnTo>
                    <a:lnTo>
                      <a:pt x="3635" y="1313"/>
                    </a:lnTo>
                    <a:lnTo>
                      <a:pt x="3647" y="1235"/>
                    </a:lnTo>
                    <a:lnTo>
                      <a:pt x="3659" y="1163"/>
                    </a:lnTo>
                    <a:lnTo>
                      <a:pt x="0" y="0"/>
                    </a:lnTo>
                    <a:close/>
                  </a:path>
                </a:pathLst>
              </a:custGeom>
              <a:gradFill rotWithShape="0">
                <a:gsLst>
                  <a:gs pos="0">
                    <a:srgbClr val="00006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3113" name="Freeform 41">
                <a:extLst>
                  <a:ext uri="{FF2B5EF4-FFF2-40B4-BE49-F238E27FC236}">
                    <a16:creationId xmlns:a16="http://schemas.microsoft.com/office/drawing/2014/main" id="{379910DD-6ADD-194F-C91A-A9CCFCCE4A1B}"/>
                  </a:ext>
                </a:extLst>
              </p:cNvPr>
              <p:cNvSpPr>
                <a:spLocks noChangeArrowheads="1"/>
              </p:cNvSpPr>
              <p:nvPr/>
            </p:nvSpPr>
            <p:spPr bwMode="auto">
              <a:xfrm>
                <a:off x="3646" y="1163"/>
                <a:ext cx="2112" cy="695"/>
              </a:xfrm>
              <a:custGeom>
                <a:avLst/>
                <a:gdLst>
                  <a:gd name="T0" fmla="*/ 2105 w 2105"/>
                  <a:gd name="T1" fmla="*/ 665 h 695"/>
                  <a:gd name="T2" fmla="*/ 24 w 2105"/>
                  <a:gd name="T3" fmla="*/ 0 h 695"/>
                  <a:gd name="T4" fmla="*/ 12 w 2105"/>
                  <a:gd name="T5" fmla="*/ 72 h 695"/>
                  <a:gd name="T6" fmla="*/ 0 w 2105"/>
                  <a:gd name="T7" fmla="*/ 150 h 695"/>
                  <a:gd name="T8" fmla="*/ 2105 w 2105"/>
                  <a:gd name="T9" fmla="*/ 695 h 695"/>
                  <a:gd name="T10" fmla="*/ 2105 w 2105"/>
                  <a:gd name="T11" fmla="*/ 665 h 695"/>
                  <a:gd name="T12" fmla="*/ 2105 w 2105"/>
                  <a:gd name="T13" fmla="*/ 665 h 695"/>
                  <a:gd name="T14" fmla="*/ 0 60000 65536"/>
                  <a:gd name="T15" fmla="*/ 0 60000 65536"/>
                  <a:gd name="T16" fmla="*/ 0 60000 65536"/>
                  <a:gd name="T17" fmla="*/ 0 60000 65536"/>
                  <a:gd name="T18" fmla="*/ 0 60000 65536"/>
                  <a:gd name="T19" fmla="*/ 0 60000 65536"/>
                  <a:gd name="T20" fmla="*/ 0 60000 65536"/>
                  <a:gd name="T21" fmla="*/ 0 w 2105"/>
                  <a:gd name="T22" fmla="*/ 0 h 695"/>
                  <a:gd name="T23" fmla="*/ 2105 w 2105"/>
                  <a:gd name="T24" fmla="*/ 695 h 6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05" h="695">
                    <a:moveTo>
                      <a:pt x="2105" y="665"/>
                    </a:moveTo>
                    <a:lnTo>
                      <a:pt x="24" y="0"/>
                    </a:lnTo>
                    <a:lnTo>
                      <a:pt x="12" y="72"/>
                    </a:lnTo>
                    <a:lnTo>
                      <a:pt x="0" y="150"/>
                    </a:lnTo>
                    <a:lnTo>
                      <a:pt x="2105" y="695"/>
                    </a:lnTo>
                    <a:lnTo>
                      <a:pt x="2105" y="665"/>
                    </a:lnTo>
                    <a:close/>
                  </a:path>
                </a:pathLst>
              </a:custGeom>
              <a:gradFill rotWithShape="0">
                <a:gsLst>
                  <a:gs pos="0">
                    <a:schemeClr val="bg1"/>
                  </a:gs>
                  <a:gs pos="100000">
                    <a:srgbClr val="1717A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grpSp>
      </p:grpSp>
      <p:sp>
        <p:nvSpPr>
          <p:cNvPr id="3114" name="Rectangle 42">
            <a:extLst>
              <a:ext uri="{FF2B5EF4-FFF2-40B4-BE49-F238E27FC236}">
                <a16:creationId xmlns:a16="http://schemas.microsoft.com/office/drawing/2014/main" id="{F854B86D-087C-DE5F-55B7-35E104F933A1}"/>
              </a:ext>
            </a:extLst>
          </p:cNvPr>
          <p:cNvSpPr>
            <a:spLocks noGrp="1" noChangeArrowheads="1"/>
          </p:cNvSpPr>
          <p:nvPr>
            <p:ph type="title"/>
          </p:nvPr>
        </p:nvSpPr>
        <p:spPr bwMode="auto">
          <a:xfrm>
            <a:off x="457200" y="2778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115" name="Rectangle 43">
            <a:extLst>
              <a:ext uri="{FF2B5EF4-FFF2-40B4-BE49-F238E27FC236}">
                <a16:creationId xmlns:a16="http://schemas.microsoft.com/office/drawing/2014/main" id="{5F24D12F-AD9F-5908-FEC1-F6CB1EF8F95A}"/>
              </a:ext>
            </a:extLst>
          </p:cNvPr>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116" name="Rectangle 44">
            <a:extLst>
              <a:ext uri="{FF2B5EF4-FFF2-40B4-BE49-F238E27FC236}">
                <a16:creationId xmlns:a16="http://schemas.microsoft.com/office/drawing/2014/main" id="{3F487BCB-EE18-E524-7226-05412FE16814}"/>
              </a:ext>
            </a:extLst>
          </p:cNvPr>
          <p:cNvSpPr>
            <a:spLocks noGrp="1" noChangeArrowheads="1"/>
          </p:cNvSpPr>
          <p:nvPr>
            <p:ph type="dt" sz="half" idx="2"/>
          </p:nvPr>
        </p:nvSpPr>
        <p:spPr bwMode="auto">
          <a:xfrm>
            <a:off x="457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defRPr>
            </a:lvl1pPr>
          </a:lstStyle>
          <a:p>
            <a:endParaRPr lang="en-US" altLang="en-US"/>
          </a:p>
        </p:txBody>
      </p:sp>
      <p:sp>
        <p:nvSpPr>
          <p:cNvPr id="3117" name="Rectangle 45">
            <a:extLst>
              <a:ext uri="{FF2B5EF4-FFF2-40B4-BE49-F238E27FC236}">
                <a16:creationId xmlns:a16="http://schemas.microsoft.com/office/drawing/2014/main" id="{26F69F68-4A3F-89AF-233A-E9F13A6744BF}"/>
              </a:ext>
            </a:extLst>
          </p:cNvPr>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defRPr>
            </a:lvl1pPr>
          </a:lstStyle>
          <a:p>
            <a:endParaRPr lang="en-US" altLang="en-US"/>
          </a:p>
        </p:txBody>
      </p:sp>
      <p:sp>
        <p:nvSpPr>
          <p:cNvPr id="3118" name="Rectangle 46">
            <a:extLst>
              <a:ext uri="{FF2B5EF4-FFF2-40B4-BE49-F238E27FC236}">
                <a16:creationId xmlns:a16="http://schemas.microsoft.com/office/drawing/2014/main" id="{EA75286F-7EE2-135C-7773-749CF29948C2}"/>
              </a:ext>
            </a:extLst>
          </p:cNvPr>
          <p:cNvSpPr>
            <a:spLocks noGrp="1" noChangeArrowheads="1"/>
          </p:cNvSpPr>
          <p:nvPr>
            <p:ph type="sldNum" sz="quarter" idx="4"/>
          </p:nvPr>
        </p:nvSpPr>
        <p:spPr bwMode="auto">
          <a:xfrm>
            <a:off x="6553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fld id="{572AAD3D-ED1A-48AA-9D9F-ACF50B4D08E7}"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ransition spd="slow">
    <p:diamond/>
  </p:transition>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90000"/>
        <a:buFont typeface="Wingdings" panose="05000000000000000000" pitchFamily="2" charset="2"/>
        <a:buBlip>
          <a:blip r:embed="rId13"/>
        </a:buBlip>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2"/>
        </a:buClr>
        <a:buSzPct val="90000"/>
        <a:buFont typeface="Wingdings" panose="05000000000000000000" pitchFamily="2" charset="2"/>
        <a:buBlip>
          <a:blip r:embed="rId14"/>
        </a:buBlip>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folHlink"/>
        </a:buClr>
        <a:buSzPct val="90000"/>
        <a:buFont typeface="Wingdings" panose="05000000000000000000" pitchFamily="2" charset="2"/>
        <a:buBlip>
          <a:blip r:embed="rId15"/>
        </a:buBlip>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4098" name="Group 2">
            <a:extLst>
              <a:ext uri="{FF2B5EF4-FFF2-40B4-BE49-F238E27FC236}">
                <a16:creationId xmlns:a16="http://schemas.microsoft.com/office/drawing/2014/main" id="{D1D9D7CB-56EB-8EE0-6CE0-472EA8CB1098}"/>
              </a:ext>
            </a:extLst>
          </p:cNvPr>
          <p:cNvGrpSpPr>
            <a:grpSpLocks/>
          </p:cNvGrpSpPr>
          <p:nvPr/>
        </p:nvGrpSpPr>
        <p:grpSpPr bwMode="auto">
          <a:xfrm>
            <a:off x="0" y="0"/>
            <a:ext cx="7242175" cy="1981200"/>
            <a:chOff x="0" y="0"/>
            <a:chExt cx="4562" cy="1248"/>
          </a:xfrm>
        </p:grpSpPr>
        <p:sp>
          <p:nvSpPr>
            <p:cNvPr id="4099" name="Freeform 3">
              <a:extLst>
                <a:ext uri="{FF2B5EF4-FFF2-40B4-BE49-F238E27FC236}">
                  <a16:creationId xmlns:a16="http://schemas.microsoft.com/office/drawing/2014/main" id="{B5E5A246-B53B-0CD4-58C6-505858D11EE0}"/>
                </a:ext>
              </a:extLst>
            </p:cNvPr>
            <p:cNvSpPr>
              <a:spLocks noChangeArrowheads="1"/>
            </p:cNvSpPr>
            <p:nvPr/>
          </p:nvSpPr>
          <p:spPr bwMode="auto">
            <a:xfrm>
              <a:off x="0" y="583"/>
              <a:ext cx="4487" cy="665"/>
            </a:xfrm>
            <a:custGeom>
              <a:avLst/>
              <a:gdLst>
                <a:gd name="T0" fmla="*/ 4800 w 4806"/>
                <a:gd name="T1" fmla="*/ 299 h 665"/>
                <a:gd name="T2" fmla="*/ 0 w 4806"/>
                <a:gd name="T3" fmla="*/ 665 h 665"/>
                <a:gd name="T4" fmla="*/ 0 w 4806"/>
                <a:gd name="T5" fmla="*/ 0 h 665"/>
                <a:gd name="T6" fmla="*/ 4806 w 4806"/>
                <a:gd name="T7" fmla="*/ 1 h 665"/>
                <a:gd name="T8" fmla="*/ 4800 w 4806"/>
                <a:gd name="T9" fmla="*/ 153 h 665"/>
                <a:gd name="T10" fmla="*/ 4800 w 4806"/>
                <a:gd name="T11" fmla="*/ 299 h 665"/>
                <a:gd name="T12" fmla="*/ 0 60000 65536"/>
                <a:gd name="T13" fmla="*/ 0 60000 65536"/>
                <a:gd name="T14" fmla="*/ 0 60000 65536"/>
                <a:gd name="T15" fmla="*/ 0 60000 65536"/>
                <a:gd name="T16" fmla="*/ 0 60000 65536"/>
                <a:gd name="T17" fmla="*/ 0 60000 65536"/>
                <a:gd name="T18" fmla="*/ 0 w 4806"/>
                <a:gd name="T19" fmla="*/ 0 h 665"/>
                <a:gd name="T20" fmla="*/ 4806 w 4806"/>
                <a:gd name="T21" fmla="*/ 665 h 665"/>
              </a:gdLst>
              <a:ahLst/>
              <a:cxnLst>
                <a:cxn ang="T12">
                  <a:pos x="T0" y="T1"/>
                </a:cxn>
                <a:cxn ang="T13">
                  <a:pos x="T2" y="T3"/>
                </a:cxn>
                <a:cxn ang="T14">
                  <a:pos x="T4" y="T5"/>
                </a:cxn>
                <a:cxn ang="T15">
                  <a:pos x="T6" y="T7"/>
                </a:cxn>
                <a:cxn ang="T16">
                  <a:pos x="T8" y="T9"/>
                </a:cxn>
                <a:cxn ang="T17">
                  <a:pos x="T10" y="T11"/>
                </a:cxn>
              </a:cxnLst>
              <a:rect l="T18" t="T19" r="T20" b="T21"/>
              <a:pathLst>
                <a:path w="4806" h="665">
                  <a:moveTo>
                    <a:pt x="4800" y="299"/>
                  </a:moveTo>
                  <a:lnTo>
                    <a:pt x="0" y="665"/>
                  </a:lnTo>
                  <a:lnTo>
                    <a:pt x="0" y="0"/>
                  </a:lnTo>
                  <a:lnTo>
                    <a:pt x="4806" y="1"/>
                  </a:lnTo>
                  <a:lnTo>
                    <a:pt x="4800" y="153"/>
                  </a:lnTo>
                  <a:lnTo>
                    <a:pt x="4800" y="299"/>
                  </a:lnTo>
                  <a:close/>
                </a:path>
              </a:pathLst>
            </a:custGeom>
            <a:gradFill rotWithShape="1">
              <a:gsLst>
                <a:gs pos="0">
                  <a:srgbClr val="00007E"/>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4100" name="Freeform 4">
              <a:extLst>
                <a:ext uri="{FF2B5EF4-FFF2-40B4-BE49-F238E27FC236}">
                  <a16:creationId xmlns:a16="http://schemas.microsoft.com/office/drawing/2014/main" id="{AAC6F34E-E19D-6E08-5A50-E3A20424815A}"/>
                </a:ext>
              </a:extLst>
            </p:cNvPr>
            <p:cNvSpPr>
              <a:spLocks noChangeArrowheads="1"/>
            </p:cNvSpPr>
            <p:nvPr/>
          </p:nvSpPr>
          <p:spPr bwMode="auto">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 name="T18" fmla="*/ 0 w 4562"/>
                <a:gd name="T19" fmla="*/ 0 h 1199"/>
                <a:gd name="T20" fmla="*/ 4562 w 4562"/>
                <a:gd name="T21" fmla="*/ 1199 h 1199"/>
              </a:gdLst>
              <a:ahLst/>
              <a:cxnLst>
                <a:cxn ang="T12">
                  <a:pos x="T0" y="T1"/>
                </a:cxn>
                <a:cxn ang="T13">
                  <a:pos x="T2" y="T3"/>
                </a:cxn>
                <a:cxn ang="T14">
                  <a:pos x="T4" y="T5"/>
                </a:cxn>
                <a:cxn ang="T15">
                  <a:pos x="T6" y="T7"/>
                </a:cxn>
                <a:cxn ang="T16">
                  <a:pos x="T8" y="T9"/>
                </a:cxn>
                <a:cxn ang="T17">
                  <a:pos x="T10" y="T11"/>
                </a:cxn>
              </a:cxnLst>
              <a:rect l="T18" t="T19" r="T20" b="T21"/>
              <a:pathLst>
                <a:path w="4562" h="1199">
                  <a:moveTo>
                    <a:pt x="4560" y="932"/>
                  </a:moveTo>
                  <a:lnTo>
                    <a:pt x="0" y="1199"/>
                  </a:lnTo>
                  <a:lnTo>
                    <a:pt x="0" y="0"/>
                  </a:lnTo>
                  <a:lnTo>
                    <a:pt x="4562" y="0"/>
                  </a:lnTo>
                  <a:lnTo>
                    <a:pt x="4560" y="932"/>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grpSp>
      <p:sp>
        <p:nvSpPr>
          <p:cNvPr id="4101" name="Rectangle 5">
            <a:extLst>
              <a:ext uri="{FF2B5EF4-FFF2-40B4-BE49-F238E27FC236}">
                <a16:creationId xmlns:a16="http://schemas.microsoft.com/office/drawing/2014/main" id="{48B29F3E-C803-4B53-6838-5215588713CF}"/>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102" name="Rectangle 6">
            <a:extLst>
              <a:ext uri="{FF2B5EF4-FFF2-40B4-BE49-F238E27FC236}">
                <a16:creationId xmlns:a16="http://schemas.microsoft.com/office/drawing/2014/main" id="{6F8BC658-0322-C8B2-7E44-3F83A0C74D2C}"/>
              </a:ext>
            </a:extLst>
          </p:cNvPr>
          <p:cNvSpPr>
            <a:spLocks noGrp="1" noChangeArrowheads="1"/>
          </p:cNvSpPr>
          <p:nvPr>
            <p:ph type="body" idx="1"/>
          </p:nvPr>
        </p:nvSpPr>
        <p:spPr bwMode="auto">
          <a:xfrm>
            <a:off x="457200" y="1600200"/>
            <a:ext cx="82296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103" name="Rectangle 7">
            <a:extLst>
              <a:ext uri="{FF2B5EF4-FFF2-40B4-BE49-F238E27FC236}">
                <a16:creationId xmlns:a16="http://schemas.microsoft.com/office/drawing/2014/main" id="{8CA46687-B0E1-CBBE-2F9A-CABCB7E108B9}"/>
              </a:ext>
            </a:extLst>
          </p:cNvPr>
          <p:cNvSpPr>
            <a:spLocks noGrp="1" noChangeArrowheads="1"/>
          </p:cNvSpPr>
          <p:nvPr>
            <p:ph type="dt" sz="half" idx="2"/>
          </p:nvPr>
        </p:nvSpPr>
        <p:spPr bwMode="auto">
          <a:xfrm>
            <a:off x="457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defRPr>
            </a:lvl1pPr>
          </a:lstStyle>
          <a:p>
            <a:endParaRPr lang="en-US" altLang="en-US"/>
          </a:p>
        </p:txBody>
      </p:sp>
      <p:sp>
        <p:nvSpPr>
          <p:cNvPr id="4104" name="Rectangle 8">
            <a:extLst>
              <a:ext uri="{FF2B5EF4-FFF2-40B4-BE49-F238E27FC236}">
                <a16:creationId xmlns:a16="http://schemas.microsoft.com/office/drawing/2014/main" id="{2A61CA5D-4CBB-5FFE-367A-66EBEB0397BA}"/>
              </a:ext>
            </a:extLst>
          </p:cNvPr>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defRPr>
            </a:lvl1pPr>
          </a:lstStyle>
          <a:p>
            <a:endParaRPr lang="en-US" altLang="en-US"/>
          </a:p>
        </p:txBody>
      </p:sp>
      <p:sp>
        <p:nvSpPr>
          <p:cNvPr id="4105" name="Rectangle 9">
            <a:extLst>
              <a:ext uri="{FF2B5EF4-FFF2-40B4-BE49-F238E27FC236}">
                <a16:creationId xmlns:a16="http://schemas.microsoft.com/office/drawing/2014/main" id="{8235D7F8-BE6E-B822-40C8-23D752D4510A}"/>
              </a:ext>
            </a:extLst>
          </p:cNvPr>
          <p:cNvSpPr>
            <a:spLocks noGrp="1" noChangeArrowheads="1"/>
          </p:cNvSpPr>
          <p:nvPr>
            <p:ph type="sldNum" sz="quarter" idx="4"/>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fld id="{64F8B8B2-674E-4948-9D64-4C6F3C3E6BAB}"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ahoma" panose="020B0604030504040204" pitchFamily="34" charset="0"/>
        </a:defRPr>
      </a:lvl2pPr>
      <a:lvl3pPr algn="ctr" rtl="0" eaLnBrk="0" fontAlgn="base" hangingPunct="0">
        <a:spcBef>
          <a:spcPct val="0"/>
        </a:spcBef>
        <a:spcAft>
          <a:spcPct val="0"/>
        </a:spcAft>
        <a:defRPr sz="4400">
          <a:solidFill>
            <a:schemeClr val="tx2"/>
          </a:solidFill>
          <a:latin typeface="Tahoma" panose="020B0604030504040204" pitchFamily="34" charset="0"/>
        </a:defRPr>
      </a:lvl3pPr>
      <a:lvl4pPr algn="ctr" rtl="0" eaLnBrk="0" fontAlgn="base" hangingPunct="0">
        <a:spcBef>
          <a:spcPct val="0"/>
        </a:spcBef>
        <a:spcAft>
          <a:spcPct val="0"/>
        </a:spcAft>
        <a:defRPr sz="4400">
          <a:solidFill>
            <a:schemeClr val="tx2"/>
          </a:solidFill>
          <a:latin typeface="Tahoma" panose="020B0604030504040204" pitchFamily="34" charset="0"/>
        </a:defRPr>
      </a:lvl4pPr>
      <a:lvl5pPr algn="ctr" rtl="0" eaLnBrk="0" fontAlgn="base" hangingPunct="0">
        <a:spcBef>
          <a:spcPct val="0"/>
        </a:spcBef>
        <a:spcAft>
          <a:spcPct val="0"/>
        </a:spcAft>
        <a:defRPr sz="4400">
          <a:solidFill>
            <a:schemeClr val="tx2"/>
          </a:solidFill>
          <a:latin typeface="Tahoma" panose="020B0604030504040204" pitchFamily="34" charset="0"/>
        </a:defRPr>
      </a:lvl5pPr>
      <a:lvl6pPr marL="457200" algn="ctr" rtl="0" eaLnBrk="0" fontAlgn="base" hangingPunct="0">
        <a:spcBef>
          <a:spcPct val="0"/>
        </a:spcBef>
        <a:spcAft>
          <a:spcPct val="0"/>
        </a:spcAft>
        <a:defRPr sz="4400">
          <a:solidFill>
            <a:schemeClr val="tx2"/>
          </a:solidFill>
          <a:latin typeface="Tahoma" panose="020B0604030504040204" pitchFamily="34" charset="0"/>
        </a:defRPr>
      </a:lvl6pPr>
      <a:lvl7pPr marL="914400" algn="ctr" rtl="0" eaLnBrk="0" fontAlgn="base" hangingPunct="0">
        <a:spcBef>
          <a:spcPct val="0"/>
        </a:spcBef>
        <a:spcAft>
          <a:spcPct val="0"/>
        </a:spcAft>
        <a:defRPr sz="4400">
          <a:solidFill>
            <a:schemeClr val="tx2"/>
          </a:solidFill>
          <a:latin typeface="Tahoma" panose="020B0604030504040204" pitchFamily="34" charset="0"/>
        </a:defRPr>
      </a:lvl7pPr>
      <a:lvl8pPr marL="1371600" algn="ctr" rtl="0" eaLnBrk="0" fontAlgn="base" hangingPunct="0">
        <a:spcBef>
          <a:spcPct val="0"/>
        </a:spcBef>
        <a:spcAft>
          <a:spcPct val="0"/>
        </a:spcAft>
        <a:defRPr sz="4400">
          <a:solidFill>
            <a:schemeClr val="tx2"/>
          </a:solidFill>
          <a:latin typeface="Tahoma" panose="020B0604030504040204" pitchFamily="34" charset="0"/>
        </a:defRPr>
      </a:lvl8pPr>
      <a:lvl9pPr marL="1828800" algn="ctr" rtl="0" eaLnBrk="0" fontAlgn="base" hangingPunct="0">
        <a:spcBef>
          <a:spcPct val="0"/>
        </a:spcBef>
        <a:spcAft>
          <a:spcPct val="0"/>
        </a:spcAft>
        <a:defRPr sz="4400">
          <a:solidFill>
            <a:schemeClr val="tx2"/>
          </a:solidFill>
          <a:latin typeface="Tahoma" panose="020B0604030504040204"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n"/>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5122" name="Group 2">
            <a:extLst>
              <a:ext uri="{FF2B5EF4-FFF2-40B4-BE49-F238E27FC236}">
                <a16:creationId xmlns:a16="http://schemas.microsoft.com/office/drawing/2014/main" id="{45CA66F4-5229-8245-01F9-1A66BF0D46E6}"/>
              </a:ext>
            </a:extLst>
          </p:cNvPr>
          <p:cNvGrpSpPr>
            <a:grpSpLocks/>
          </p:cNvGrpSpPr>
          <p:nvPr/>
        </p:nvGrpSpPr>
        <p:grpSpPr bwMode="auto">
          <a:xfrm>
            <a:off x="0" y="0"/>
            <a:ext cx="7242175" cy="1981200"/>
            <a:chOff x="0" y="0"/>
            <a:chExt cx="4562" cy="1248"/>
          </a:xfrm>
        </p:grpSpPr>
        <p:sp>
          <p:nvSpPr>
            <p:cNvPr id="5123" name="Freeform 3">
              <a:extLst>
                <a:ext uri="{FF2B5EF4-FFF2-40B4-BE49-F238E27FC236}">
                  <a16:creationId xmlns:a16="http://schemas.microsoft.com/office/drawing/2014/main" id="{2E46BC27-6B11-AFCE-D8C5-C2C7ED14EF6D}"/>
                </a:ext>
              </a:extLst>
            </p:cNvPr>
            <p:cNvSpPr>
              <a:spLocks noChangeArrowheads="1"/>
            </p:cNvSpPr>
            <p:nvPr/>
          </p:nvSpPr>
          <p:spPr bwMode="auto">
            <a:xfrm>
              <a:off x="0" y="583"/>
              <a:ext cx="4487" cy="665"/>
            </a:xfrm>
            <a:custGeom>
              <a:avLst/>
              <a:gdLst>
                <a:gd name="T0" fmla="*/ 4800 w 4806"/>
                <a:gd name="T1" fmla="*/ 299 h 665"/>
                <a:gd name="T2" fmla="*/ 0 w 4806"/>
                <a:gd name="T3" fmla="*/ 665 h 665"/>
                <a:gd name="T4" fmla="*/ 0 w 4806"/>
                <a:gd name="T5" fmla="*/ 0 h 665"/>
                <a:gd name="T6" fmla="*/ 4806 w 4806"/>
                <a:gd name="T7" fmla="*/ 1 h 665"/>
                <a:gd name="T8" fmla="*/ 4800 w 4806"/>
                <a:gd name="T9" fmla="*/ 153 h 665"/>
                <a:gd name="T10" fmla="*/ 4800 w 4806"/>
                <a:gd name="T11" fmla="*/ 299 h 665"/>
                <a:gd name="T12" fmla="*/ 0 60000 65536"/>
                <a:gd name="T13" fmla="*/ 0 60000 65536"/>
                <a:gd name="T14" fmla="*/ 0 60000 65536"/>
                <a:gd name="T15" fmla="*/ 0 60000 65536"/>
                <a:gd name="T16" fmla="*/ 0 60000 65536"/>
                <a:gd name="T17" fmla="*/ 0 60000 65536"/>
                <a:gd name="T18" fmla="*/ 0 w 4806"/>
                <a:gd name="T19" fmla="*/ 0 h 665"/>
                <a:gd name="T20" fmla="*/ 4806 w 4806"/>
                <a:gd name="T21" fmla="*/ 665 h 665"/>
              </a:gdLst>
              <a:ahLst/>
              <a:cxnLst>
                <a:cxn ang="T12">
                  <a:pos x="T0" y="T1"/>
                </a:cxn>
                <a:cxn ang="T13">
                  <a:pos x="T2" y="T3"/>
                </a:cxn>
                <a:cxn ang="T14">
                  <a:pos x="T4" y="T5"/>
                </a:cxn>
                <a:cxn ang="T15">
                  <a:pos x="T6" y="T7"/>
                </a:cxn>
                <a:cxn ang="T16">
                  <a:pos x="T8" y="T9"/>
                </a:cxn>
                <a:cxn ang="T17">
                  <a:pos x="T10" y="T11"/>
                </a:cxn>
              </a:cxnLst>
              <a:rect l="T18" t="T19" r="T20" b="T21"/>
              <a:pathLst>
                <a:path w="4806" h="665">
                  <a:moveTo>
                    <a:pt x="4800" y="299"/>
                  </a:moveTo>
                  <a:lnTo>
                    <a:pt x="0" y="665"/>
                  </a:lnTo>
                  <a:lnTo>
                    <a:pt x="0" y="0"/>
                  </a:lnTo>
                  <a:lnTo>
                    <a:pt x="4806" y="1"/>
                  </a:lnTo>
                  <a:lnTo>
                    <a:pt x="4800" y="153"/>
                  </a:lnTo>
                  <a:lnTo>
                    <a:pt x="4800" y="299"/>
                  </a:lnTo>
                  <a:close/>
                </a:path>
              </a:pathLst>
            </a:custGeom>
            <a:gradFill rotWithShape="1">
              <a:gsLst>
                <a:gs pos="0">
                  <a:srgbClr val="00007E"/>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5124" name="Freeform 4">
              <a:extLst>
                <a:ext uri="{FF2B5EF4-FFF2-40B4-BE49-F238E27FC236}">
                  <a16:creationId xmlns:a16="http://schemas.microsoft.com/office/drawing/2014/main" id="{24721CDC-E70F-190D-D253-3F9F0C691888}"/>
                </a:ext>
              </a:extLst>
            </p:cNvPr>
            <p:cNvSpPr>
              <a:spLocks noChangeArrowheads="1"/>
            </p:cNvSpPr>
            <p:nvPr/>
          </p:nvSpPr>
          <p:spPr bwMode="auto">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 name="T18" fmla="*/ 0 w 4562"/>
                <a:gd name="T19" fmla="*/ 0 h 1199"/>
                <a:gd name="T20" fmla="*/ 4562 w 4562"/>
                <a:gd name="T21" fmla="*/ 1199 h 1199"/>
              </a:gdLst>
              <a:ahLst/>
              <a:cxnLst>
                <a:cxn ang="T12">
                  <a:pos x="T0" y="T1"/>
                </a:cxn>
                <a:cxn ang="T13">
                  <a:pos x="T2" y="T3"/>
                </a:cxn>
                <a:cxn ang="T14">
                  <a:pos x="T4" y="T5"/>
                </a:cxn>
                <a:cxn ang="T15">
                  <a:pos x="T6" y="T7"/>
                </a:cxn>
                <a:cxn ang="T16">
                  <a:pos x="T8" y="T9"/>
                </a:cxn>
                <a:cxn ang="T17">
                  <a:pos x="T10" y="T11"/>
                </a:cxn>
              </a:cxnLst>
              <a:rect l="T18" t="T19" r="T20" b="T21"/>
              <a:pathLst>
                <a:path w="4562" h="1199">
                  <a:moveTo>
                    <a:pt x="4560" y="932"/>
                  </a:moveTo>
                  <a:lnTo>
                    <a:pt x="0" y="1199"/>
                  </a:lnTo>
                  <a:lnTo>
                    <a:pt x="0" y="0"/>
                  </a:lnTo>
                  <a:lnTo>
                    <a:pt x="4562" y="0"/>
                  </a:lnTo>
                  <a:lnTo>
                    <a:pt x="4560" y="932"/>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grpSp>
      <p:sp>
        <p:nvSpPr>
          <p:cNvPr id="5125" name="Rectangle 5">
            <a:extLst>
              <a:ext uri="{FF2B5EF4-FFF2-40B4-BE49-F238E27FC236}">
                <a16:creationId xmlns:a16="http://schemas.microsoft.com/office/drawing/2014/main" id="{775985F0-314E-79C4-D0AF-049DFB80CA62}"/>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5126" name="Rectangle 6">
            <a:extLst>
              <a:ext uri="{FF2B5EF4-FFF2-40B4-BE49-F238E27FC236}">
                <a16:creationId xmlns:a16="http://schemas.microsoft.com/office/drawing/2014/main" id="{306A90D9-97F1-F930-1D01-E5FF3A11F6EF}"/>
              </a:ext>
            </a:extLst>
          </p:cNvPr>
          <p:cNvSpPr>
            <a:spLocks noGrp="1" noChangeArrowheads="1"/>
          </p:cNvSpPr>
          <p:nvPr>
            <p:ph type="body" idx="1"/>
          </p:nvPr>
        </p:nvSpPr>
        <p:spPr bwMode="auto">
          <a:xfrm>
            <a:off x="457200" y="1600200"/>
            <a:ext cx="82296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127" name="Rectangle 44">
            <a:extLst>
              <a:ext uri="{FF2B5EF4-FFF2-40B4-BE49-F238E27FC236}">
                <a16:creationId xmlns:a16="http://schemas.microsoft.com/office/drawing/2014/main" id="{30935615-D9C3-43F4-DAE8-E9C8997FDC84}"/>
              </a:ext>
            </a:extLst>
          </p:cNvPr>
          <p:cNvSpPr>
            <a:spLocks noGrp="1" noChangeArrowheads="1"/>
          </p:cNvSpPr>
          <p:nvPr>
            <p:ph type="dt" sz="half" idx="2"/>
          </p:nvPr>
        </p:nvSpPr>
        <p:spPr bwMode="auto">
          <a:xfrm>
            <a:off x="457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defRPr>
            </a:lvl1pPr>
          </a:lstStyle>
          <a:p>
            <a:endParaRPr lang="en-US" altLang="en-US"/>
          </a:p>
        </p:txBody>
      </p:sp>
      <p:sp>
        <p:nvSpPr>
          <p:cNvPr id="5128" name="Rectangle 45">
            <a:extLst>
              <a:ext uri="{FF2B5EF4-FFF2-40B4-BE49-F238E27FC236}">
                <a16:creationId xmlns:a16="http://schemas.microsoft.com/office/drawing/2014/main" id="{5F558036-2161-5981-BD95-39A13B22ED1B}"/>
              </a:ext>
            </a:extLst>
          </p:cNvPr>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defRPr>
            </a:lvl1pPr>
          </a:lstStyle>
          <a:p>
            <a:endParaRPr lang="en-US" altLang="en-US"/>
          </a:p>
        </p:txBody>
      </p:sp>
      <p:sp>
        <p:nvSpPr>
          <p:cNvPr id="5129" name="Rectangle 46">
            <a:extLst>
              <a:ext uri="{FF2B5EF4-FFF2-40B4-BE49-F238E27FC236}">
                <a16:creationId xmlns:a16="http://schemas.microsoft.com/office/drawing/2014/main" id="{85CC6F64-4452-7656-33E6-9B843F5AE5CF}"/>
              </a:ext>
            </a:extLst>
          </p:cNvPr>
          <p:cNvSpPr>
            <a:spLocks noGrp="1" noChangeArrowheads="1"/>
          </p:cNvSpPr>
          <p:nvPr>
            <p:ph type="sldNum" sz="quarter" idx="4"/>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fld id="{15BC65D3-A0B7-4A3D-8591-4F20A85A9DA9}"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ransition spd="slow">
    <p:diamond/>
  </p:transition>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ahoma" panose="020B0604030504040204" pitchFamily="34" charset="0"/>
        </a:defRPr>
      </a:lvl2pPr>
      <a:lvl3pPr algn="ctr" rtl="0" eaLnBrk="0" fontAlgn="base" hangingPunct="0">
        <a:spcBef>
          <a:spcPct val="0"/>
        </a:spcBef>
        <a:spcAft>
          <a:spcPct val="0"/>
        </a:spcAft>
        <a:defRPr sz="4400">
          <a:solidFill>
            <a:schemeClr val="tx2"/>
          </a:solidFill>
          <a:latin typeface="Tahoma" panose="020B0604030504040204" pitchFamily="34" charset="0"/>
        </a:defRPr>
      </a:lvl3pPr>
      <a:lvl4pPr algn="ctr" rtl="0" eaLnBrk="0" fontAlgn="base" hangingPunct="0">
        <a:spcBef>
          <a:spcPct val="0"/>
        </a:spcBef>
        <a:spcAft>
          <a:spcPct val="0"/>
        </a:spcAft>
        <a:defRPr sz="4400">
          <a:solidFill>
            <a:schemeClr val="tx2"/>
          </a:solidFill>
          <a:latin typeface="Tahoma" panose="020B0604030504040204" pitchFamily="34" charset="0"/>
        </a:defRPr>
      </a:lvl4pPr>
      <a:lvl5pPr algn="ctr" rtl="0" eaLnBrk="0" fontAlgn="base" hangingPunct="0">
        <a:spcBef>
          <a:spcPct val="0"/>
        </a:spcBef>
        <a:spcAft>
          <a:spcPct val="0"/>
        </a:spcAft>
        <a:defRPr sz="4400">
          <a:solidFill>
            <a:schemeClr val="tx2"/>
          </a:solidFill>
          <a:latin typeface="Tahoma" panose="020B0604030504040204" pitchFamily="34" charset="0"/>
        </a:defRPr>
      </a:lvl5pPr>
      <a:lvl6pPr marL="457200" algn="ctr" rtl="0" eaLnBrk="0" fontAlgn="base" hangingPunct="0">
        <a:spcBef>
          <a:spcPct val="0"/>
        </a:spcBef>
        <a:spcAft>
          <a:spcPct val="0"/>
        </a:spcAft>
        <a:defRPr sz="4400">
          <a:solidFill>
            <a:schemeClr val="tx2"/>
          </a:solidFill>
          <a:latin typeface="Tahoma" panose="020B0604030504040204" pitchFamily="34" charset="0"/>
        </a:defRPr>
      </a:lvl6pPr>
      <a:lvl7pPr marL="914400" algn="ctr" rtl="0" eaLnBrk="0" fontAlgn="base" hangingPunct="0">
        <a:spcBef>
          <a:spcPct val="0"/>
        </a:spcBef>
        <a:spcAft>
          <a:spcPct val="0"/>
        </a:spcAft>
        <a:defRPr sz="4400">
          <a:solidFill>
            <a:schemeClr val="tx2"/>
          </a:solidFill>
          <a:latin typeface="Tahoma" panose="020B0604030504040204" pitchFamily="34" charset="0"/>
        </a:defRPr>
      </a:lvl7pPr>
      <a:lvl8pPr marL="1371600" algn="ctr" rtl="0" eaLnBrk="0" fontAlgn="base" hangingPunct="0">
        <a:spcBef>
          <a:spcPct val="0"/>
        </a:spcBef>
        <a:spcAft>
          <a:spcPct val="0"/>
        </a:spcAft>
        <a:defRPr sz="4400">
          <a:solidFill>
            <a:schemeClr val="tx2"/>
          </a:solidFill>
          <a:latin typeface="Tahoma" panose="020B0604030504040204" pitchFamily="34" charset="0"/>
        </a:defRPr>
      </a:lvl8pPr>
      <a:lvl9pPr marL="1828800" algn="ctr" rtl="0" eaLnBrk="0" fontAlgn="base" hangingPunct="0">
        <a:spcBef>
          <a:spcPct val="0"/>
        </a:spcBef>
        <a:spcAft>
          <a:spcPct val="0"/>
        </a:spcAft>
        <a:defRPr sz="4400">
          <a:solidFill>
            <a:schemeClr val="tx2"/>
          </a:solidFill>
          <a:latin typeface="Tahoma" panose="020B0604030504040204"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n"/>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146" name="Group 2">
            <a:extLst>
              <a:ext uri="{FF2B5EF4-FFF2-40B4-BE49-F238E27FC236}">
                <a16:creationId xmlns:a16="http://schemas.microsoft.com/office/drawing/2014/main" id="{A9E82ED1-F852-E83F-ECFD-F3D825AC0AE7}"/>
              </a:ext>
            </a:extLst>
          </p:cNvPr>
          <p:cNvGrpSpPr>
            <a:grpSpLocks/>
          </p:cNvGrpSpPr>
          <p:nvPr/>
        </p:nvGrpSpPr>
        <p:grpSpPr bwMode="auto">
          <a:xfrm>
            <a:off x="0" y="0"/>
            <a:ext cx="7242175" cy="1981200"/>
            <a:chOff x="0" y="0"/>
            <a:chExt cx="4562" cy="1248"/>
          </a:xfrm>
        </p:grpSpPr>
        <p:sp>
          <p:nvSpPr>
            <p:cNvPr id="6147" name="Freeform 3">
              <a:extLst>
                <a:ext uri="{FF2B5EF4-FFF2-40B4-BE49-F238E27FC236}">
                  <a16:creationId xmlns:a16="http://schemas.microsoft.com/office/drawing/2014/main" id="{9DA26F86-38F7-77A5-7585-48D972500FFB}"/>
                </a:ext>
              </a:extLst>
            </p:cNvPr>
            <p:cNvSpPr>
              <a:spLocks noChangeArrowheads="1"/>
            </p:cNvSpPr>
            <p:nvPr/>
          </p:nvSpPr>
          <p:spPr bwMode="auto">
            <a:xfrm>
              <a:off x="0" y="583"/>
              <a:ext cx="4487" cy="665"/>
            </a:xfrm>
            <a:custGeom>
              <a:avLst/>
              <a:gdLst>
                <a:gd name="T0" fmla="*/ 4800 w 4806"/>
                <a:gd name="T1" fmla="*/ 299 h 665"/>
                <a:gd name="T2" fmla="*/ 0 w 4806"/>
                <a:gd name="T3" fmla="*/ 665 h 665"/>
                <a:gd name="T4" fmla="*/ 0 w 4806"/>
                <a:gd name="T5" fmla="*/ 0 h 665"/>
                <a:gd name="T6" fmla="*/ 4806 w 4806"/>
                <a:gd name="T7" fmla="*/ 1 h 665"/>
                <a:gd name="T8" fmla="*/ 4800 w 4806"/>
                <a:gd name="T9" fmla="*/ 153 h 665"/>
                <a:gd name="T10" fmla="*/ 4800 w 4806"/>
                <a:gd name="T11" fmla="*/ 299 h 665"/>
                <a:gd name="T12" fmla="*/ 0 60000 65536"/>
                <a:gd name="T13" fmla="*/ 0 60000 65536"/>
                <a:gd name="T14" fmla="*/ 0 60000 65536"/>
                <a:gd name="T15" fmla="*/ 0 60000 65536"/>
                <a:gd name="T16" fmla="*/ 0 60000 65536"/>
                <a:gd name="T17" fmla="*/ 0 60000 65536"/>
                <a:gd name="T18" fmla="*/ 0 w 4806"/>
                <a:gd name="T19" fmla="*/ 0 h 665"/>
                <a:gd name="T20" fmla="*/ 4806 w 4806"/>
                <a:gd name="T21" fmla="*/ 665 h 665"/>
              </a:gdLst>
              <a:ahLst/>
              <a:cxnLst>
                <a:cxn ang="T12">
                  <a:pos x="T0" y="T1"/>
                </a:cxn>
                <a:cxn ang="T13">
                  <a:pos x="T2" y="T3"/>
                </a:cxn>
                <a:cxn ang="T14">
                  <a:pos x="T4" y="T5"/>
                </a:cxn>
                <a:cxn ang="T15">
                  <a:pos x="T6" y="T7"/>
                </a:cxn>
                <a:cxn ang="T16">
                  <a:pos x="T8" y="T9"/>
                </a:cxn>
                <a:cxn ang="T17">
                  <a:pos x="T10" y="T11"/>
                </a:cxn>
              </a:cxnLst>
              <a:rect l="T18" t="T19" r="T20" b="T21"/>
              <a:pathLst>
                <a:path w="4806" h="665">
                  <a:moveTo>
                    <a:pt x="4800" y="299"/>
                  </a:moveTo>
                  <a:lnTo>
                    <a:pt x="0" y="665"/>
                  </a:lnTo>
                  <a:lnTo>
                    <a:pt x="0" y="0"/>
                  </a:lnTo>
                  <a:lnTo>
                    <a:pt x="4806" y="1"/>
                  </a:lnTo>
                  <a:lnTo>
                    <a:pt x="4800" y="153"/>
                  </a:lnTo>
                  <a:lnTo>
                    <a:pt x="4800" y="299"/>
                  </a:lnTo>
                  <a:close/>
                </a:path>
              </a:pathLst>
            </a:custGeom>
            <a:gradFill rotWithShape="1">
              <a:gsLst>
                <a:gs pos="0">
                  <a:srgbClr val="00007E"/>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6148" name="Freeform 4">
              <a:extLst>
                <a:ext uri="{FF2B5EF4-FFF2-40B4-BE49-F238E27FC236}">
                  <a16:creationId xmlns:a16="http://schemas.microsoft.com/office/drawing/2014/main" id="{55750D5B-BE3D-DE2B-131F-444C0DA72116}"/>
                </a:ext>
              </a:extLst>
            </p:cNvPr>
            <p:cNvSpPr>
              <a:spLocks noChangeArrowheads="1"/>
            </p:cNvSpPr>
            <p:nvPr/>
          </p:nvSpPr>
          <p:spPr bwMode="auto">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 name="T18" fmla="*/ 0 w 4562"/>
                <a:gd name="T19" fmla="*/ 0 h 1199"/>
                <a:gd name="T20" fmla="*/ 4562 w 4562"/>
                <a:gd name="T21" fmla="*/ 1199 h 1199"/>
              </a:gdLst>
              <a:ahLst/>
              <a:cxnLst>
                <a:cxn ang="T12">
                  <a:pos x="T0" y="T1"/>
                </a:cxn>
                <a:cxn ang="T13">
                  <a:pos x="T2" y="T3"/>
                </a:cxn>
                <a:cxn ang="T14">
                  <a:pos x="T4" y="T5"/>
                </a:cxn>
                <a:cxn ang="T15">
                  <a:pos x="T6" y="T7"/>
                </a:cxn>
                <a:cxn ang="T16">
                  <a:pos x="T8" y="T9"/>
                </a:cxn>
                <a:cxn ang="T17">
                  <a:pos x="T10" y="T11"/>
                </a:cxn>
              </a:cxnLst>
              <a:rect l="T18" t="T19" r="T20" b="T21"/>
              <a:pathLst>
                <a:path w="4562" h="1199">
                  <a:moveTo>
                    <a:pt x="4560" y="932"/>
                  </a:moveTo>
                  <a:lnTo>
                    <a:pt x="0" y="1199"/>
                  </a:lnTo>
                  <a:lnTo>
                    <a:pt x="0" y="0"/>
                  </a:lnTo>
                  <a:lnTo>
                    <a:pt x="4562" y="0"/>
                  </a:lnTo>
                  <a:lnTo>
                    <a:pt x="4560" y="932"/>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grpSp>
      <p:sp>
        <p:nvSpPr>
          <p:cNvPr id="6149" name="Rectangle 5">
            <a:extLst>
              <a:ext uri="{FF2B5EF4-FFF2-40B4-BE49-F238E27FC236}">
                <a16:creationId xmlns:a16="http://schemas.microsoft.com/office/drawing/2014/main" id="{68B19440-9ABC-45A3-207D-84F5EBC36448}"/>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6150" name="Rectangle 6">
            <a:extLst>
              <a:ext uri="{FF2B5EF4-FFF2-40B4-BE49-F238E27FC236}">
                <a16:creationId xmlns:a16="http://schemas.microsoft.com/office/drawing/2014/main" id="{E539E27F-48A6-041A-BD22-5B47552AE922}"/>
              </a:ext>
            </a:extLst>
          </p:cNvPr>
          <p:cNvSpPr>
            <a:spLocks noGrp="1" noChangeArrowheads="1"/>
          </p:cNvSpPr>
          <p:nvPr>
            <p:ph type="body" idx="1"/>
          </p:nvPr>
        </p:nvSpPr>
        <p:spPr bwMode="auto">
          <a:xfrm>
            <a:off x="457200" y="1600200"/>
            <a:ext cx="82296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151" name="Rectangle 44">
            <a:extLst>
              <a:ext uri="{FF2B5EF4-FFF2-40B4-BE49-F238E27FC236}">
                <a16:creationId xmlns:a16="http://schemas.microsoft.com/office/drawing/2014/main" id="{59C0F232-606B-8A08-F5C4-3041B958FD7D}"/>
              </a:ext>
            </a:extLst>
          </p:cNvPr>
          <p:cNvSpPr>
            <a:spLocks noGrp="1" noChangeArrowheads="1"/>
          </p:cNvSpPr>
          <p:nvPr>
            <p:ph type="dt" sz="half" idx="2"/>
          </p:nvPr>
        </p:nvSpPr>
        <p:spPr bwMode="auto">
          <a:xfrm>
            <a:off x="457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defRPr>
            </a:lvl1pPr>
          </a:lstStyle>
          <a:p>
            <a:endParaRPr lang="en-US" altLang="en-US"/>
          </a:p>
        </p:txBody>
      </p:sp>
      <p:sp>
        <p:nvSpPr>
          <p:cNvPr id="6152" name="Rectangle 45">
            <a:extLst>
              <a:ext uri="{FF2B5EF4-FFF2-40B4-BE49-F238E27FC236}">
                <a16:creationId xmlns:a16="http://schemas.microsoft.com/office/drawing/2014/main" id="{C2CD0A0F-8E1C-7AFA-6A9D-5487293F4E40}"/>
              </a:ext>
            </a:extLst>
          </p:cNvPr>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defRPr>
            </a:lvl1pPr>
          </a:lstStyle>
          <a:p>
            <a:endParaRPr lang="en-US" altLang="en-US"/>
          </a:p>
        </p:txBody>
      </p:sp>
      <p:sp>
        <p:nvSpPr>
          <p:cNvPr id="6153" name="Rectangle 46">
            <a:extLst>
              <a:ext uri="{FF2B5EF4-FFF2-40B4-BE49-F238E27FC236}">
                <a16:creationId xmlns:a16="http://schemas.microsoft.com/office/drawing/2014/main" id="{A776FAD9-F157-F12B-8595-802A8324D0C6}"/>
              </a:ext>
            </a:extLst>
          </p:cNvPr>
          <p:cNvSpPr>
            <a:spLocks noGrp="1" noChangeArrowheads="1"/>
          </p:cNvSpPr>
          <p:nvPr>
            <p:ph type="sldNum" sz="quarter" idx="4"/>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fld id="{A6EECE21-6064-42EA-B38A-BDA486A2C0A1}"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spd="slow">
    <p:diamond/>
  </p:transition>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ahoma" panose="020B0604030504040204" pitchFamily="34" charset="0"/>
        </a:defRPr>
      </a:lvl2pPr>
      <a:lvl3pPr algn="ctr" rtl="0" eaLnBrk="0" fontAlgn="base" hangingPunct="0">
        <a:spcBef>
          <a:spcPct val="0"/>
        </a:spcBef>
        <a:spcAft>
          <a:spcPct val="0"/>
        </a:spcAft>
        <a:defRPr sz="4400">
          <a:solidFill>
            <a:schemeClr val="tx2"/>
          </a:solidFill>
          <a:latin typeface="Tahoma" panose="020B0604030504040204" pitchFamily="34" charset="0"/>
        </a:defRPr>
      </a:lvl3pPr>
      <a:lvl4pPr algn="ctr" rtl="0" eaLnBrk="0" fontAlgn="base" hangingPunct="0">
        <a:spcBef>
          <a:spcPct val="0"/>
        </a:spcBef>
        <a:spcAft>
          <a:spcPct val="0"/>
        </a:spcAft>
        <a:defRPr sz="4400">
          <a:solidFill>
            <a:schemeClr val="tx2"/>
          </a:solidFill>
          <a:latin typeface="Tahoma" panose="020B0604030504040204" pitchFamily="34" charset="0"/>
        </a:defRPr>
      </a:lvl4pPr>
      <a:lvl5pPr algn="ctr" rtl="0" eaLnBrk="0" fontAlgn="base" hangingPunct="0">
        <a:spcBef>
          <a:spcPct val="0"/>
        </a:spcBef>
        <a:spcAft>
          <a:spcPct val="0"/>
        </a:spcAft>
        <a:defRPr sz="4400">
          <a:solidFill>
            <a:schemeClr val="tx2"/>
          </a:solidFill>
          <a:latin typeface="Tahoma" panose="020B0604030504040204" pitchFamily="34" charset="0"/>
        </a:defRPr>
      </a:lvl5pPr>
      <a:lvl6pPr marL="457200" algn="ctr" rtl="0" eaLnBrk="0" fontAlgn="base" hangingPunct="0">
        <a:spcBef>
          <a:spcPct val="0"/>
        </a:spcBef>
        <a:spcAft>
          <a:spcPct val="0"/>
        </a:spcAft>
        <a:defRPr sz="4400">
          <a:solidFill>
            <a:schemeClr val="tx2"/>
          </a:solidFill>
          <a:latin typeface="Tahoma" panose="020B0604030504040204" pitchFamily="34" charset="0"/>
        </a:defRPr>
      </a:lvl6pPr>
      <a:lvl7pPr marL="914400" algn="ctr" rtl="0" eaLnBrk="0" fontAlgn="base" hangingPunct="0">
        <a:spcBef>
          <a:spcPct val="0"/>
        </a:spcBef>
        <a:spcAft>
          <a:spcPct val="0"/>
        </a:spcAft>
        <a:defRPr sz="4400">
          <a:solidFill>
            <a:schemeClr val="tx2"/>
          </a:solidFill>
          <a:latin typeface="Tahoma" panose="020B0604030504040204" pitchFamily="34" charset="0"/>
        </a:defRPr>
      </a:lvl7pPr>
      <a:lvl8pPr marL="1371600" algn="ctr" rtl="0" eaLnBrk="0" fontAlgn="base" hangingPunct="0">
        <a:spcBef>
          <a:spcPct val="0"/>
        </a:spcBef>
        <a:spcAft>
          <a:spcPct val="0"/>
        </a:spcAft>
        <a:defRPr sz="4400">
          <a:solidFill>
            <a:schemeClr val="tx2"/>
          </a:solidFill>
          <a:latin typeface="Tahoma" panose="020B0604030504040204" pitchFamily="34" charset="0"/>
        </a:defRPr>
      </a:lvl8pPr>
      <a:lvl9pPr marL="1828800" algn="ctr" rtl="0" eaLnBrk="0" fontAlgn="base" hangingPunct="0">
        <a:spcBef>
          <a:spcPct val="0"/>
        </a:spcBef>
        <a:spcAft>
          <a:spcPct val="0"/>
        </a:spcAft>
        <a:defRPr sz="4400">
          <a:solidFill>
            <a:schemeClr val="tx2"/>
          </a:solidFill>
          <a:latin typeface="Tahoma" panose="020B0604030504040204"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n"/>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8.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7.png"/><Relationship Id="rId1" Type="http://schemas.openxmlformats.org/officeDocument/2006/relationships/slideLayout" Target="../slideLayouts/slideLayout29.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9.xml"/><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6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6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6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6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0.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51.png"/></Relationships>
</file>

<file path=ppt/slides/_rels/slide6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51.xml"/></Relationships>
</file>

<file path=ppt/slides/_rels/slide6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2.xml"/></Relationships>
</file>

<file path=ppt/slides/_rels/slide7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slideLayout" Target="../slideLayouts/slideLayout4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45.png"/><Relationship Id="rId1" Type="http://schemas.openxmlformats.org/officeDocument/2006/relationships/slideLayout" Target="../slideLayouts/slideLayout40.xml"/></Relationships>
</file>

<file path=ppt/slides/_rels/slide7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51.xml"/></Relationships>
</file>

<file path=ppt/slides/_rels/slide7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51.xml"/><Relationship Id="rId4" Type="http://schemas.openxmlformats.org/officeDocument/2006/relationships/image" Target="../media/image65.png"/></Relationships>
</file>

<file path=ppt/slides/_rels/slide7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51.xml"/></Relationships>
</file>

<file path=ppt/slides/_rels/slide7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xml"/><Relationship Id="rId1" Type="http://schemas.openxmlformats.org/officeDocument/2006/relationships/slideLayout" Target="../slideLayouts/slideLayout51.xml"/><Relationship Id="rId6" Type="http://schemas.openxmlformats.org/officeDocument/2006/relationships/image" Target="../media/image64.png"/><Relationship Id="rId5" Type="http://schemas.openxmlformats.org/officeDocument/2006/relationships/image" Target="../media/image67.png"/><Relationship Id="rId4" Type="http://schemas.openxmlformats.org/officeDocument/2006/relationships/image" Target="../media/image66.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xml"/><Relationship Id="rId1" Type="http://schemas.openxmlformats.org/officeDocument/2006/relationships/slideLayout" Target="../slideLayouts/slideLayout51.xml"/><Relationship Id="rId6" Type="http://schemas.openxmlformats.org/officeDocument/2006/relationships/image" Target="../media/image64.png"/><Relationship Id="rId5" Type="http://schemas.openxmlformats.org/officeDocument/2006/relationships/image" Target="../media/image67.png"/><Relationship Id="rId4" Type="http://schemas.openxmlformats.org/officeDocument/2006/relationships/image" Target="../media/image66.png"/></Relationships>
</file>

<file path=ppt/slides/_rels/slide8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5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51.xml"/></Relationships>
</file>

<file path=ppt/slides/_rels/slide8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1.png"/><Relationship Id="rId1" Type="http://schemas.openxmlformats.org/officeDocument/2006/relationships/slideLayout" Target="../slideLayouts/slideLayout51.xml"/><Relationship Id="rId6" Type="http://schemas.openxmlformats.org/officeDocument/2006/relationships/image" Target="../media/image66.png"/><Relationship Id="rId5" Type="http://schemas.openxmlformats.org/officeDocument/2006/relationships/image" Target="../media/image63.png"/><Relationship Id="rId4" Type="http://schemas.openxmlformats.org/officeDocument/2006/relationships/image" Target="../media/image72.png"/></Relationships>
</file>

<file path=ppt/slides/_rels/slide8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xml"/><Relationship Id="rId1" Type="http://schemas.openxmlformats.org/officeDocument/2006/relationships/slideLayout" Target="../slideLayouts/slideLayout51.xml"/><Relationship Id="rId4" Type="http://schemas.openxmlformats.org/officeDocument/2006/relationships/image" Target="../media/image7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xml"/><Relationship Id="rId1" Type="http://schemas.openxmlformats.org/officeDocument/2006/relationships/slideLayout" Target="../slideLayouts/slideLayout51.xml"/></Relationships>
</file>

<file path=ppt/slides/_rels/slide91.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51.xml"/></Relationships>
</file>

<file path=ppt/slides/_rels/slide9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AFFA4C08-C930-2203-B559-A01BC4A2F24D}"/>
              </a:ext>
            </a:extLst>
          </p:cNvPr>
          <p:cNvSpPr>
            <a:spLocks noGrp="1" noChangeArrowheads="1"/>
          </p:cNvSpPr>
          <p:nvPr>
            <p:ph type="ctrTitle" idx="4294967295"/>
          </p:nvPr>
        </p:nvSpPr>
        <p:spPr>
          <a:xfrm>
            <a:off x="0" y="685872"/>
            <a:ext cx="9144000" cy="1828800"/>
          </a:xfrm>
        </p:spPr>
        <p:txBody>
          <a:bodyPr/>
          <a:lstStyle/>
          <a:p>
            <a:pPr eaLnBrk="1" hangingPunct="1"/>
            <a:r>
              <a:rPr lang="en-GB" altLang="en-US" sz="4000" dirty="0">
                <a:solidFill>
                  <a:schemeClr val="bg1">
                    <a:lumMod val="50000"/>
                  </a:schemeClr>
                </a:solidFill>
                <a:effectLst>
                  <a:outerShdw blurRad="38100" dist="38100" dir="2700000" algn="tl">
                    <a:srgbClr val="000000"/>
                  </a:outerShdw>
                </a:effectLst>
              </a:rPr>
              <a:t>MUSCLES OF THE HEAD AND NECK</a:t>
            </a:r>
            <a:br>
              <a:rPr lang="en-GB" altLang="en-US" sz="4000" dirty="0">
                <a:solidFill>
                  <a:schemeClr val="bg1">
                    <a:lumMod val="50000"/>
                  </a:schemeClr>
                </a:solidFill>
                <a:effectLst>
                  <a:outerShdw blurRad="38100" dist="38100" dir="2700000" algn="tl">
                    <a:srgbClr val="000000"/>
                  </a:outerShdw>
                </a:effectLst>
              </a:rPr>
            </a:br>
            <a:r>
              <a:rPr lang="en-GB" altLang="en-US" sz="4000" dirty="0">
                <a:solidFill>
                  <a:schemeClr val="bg1">
                    <a:lumMod val="50000"/>
                  </a:schemeClr>
                </a:solidFill>
                <a:effectLst>
                  <a:outerShdw blurRad="38100" dist="38100" dir="2700000" algn="tl">
                    <a:srgbClr val="000000"/>
                  </a:outerShdw>
                </a:effectLst>
              </a:rPr>
              <a:t>REGIONS OF THE HEAD AND NECK</a:t>
            </a:r>
            <a:br>
              <a:rPr lang="sr-Latn-CS" altLang="en-US" sz="4800" dirty="0">
                <a:solidFill>
                  <a:schemeClr val="bg1">
                    <a:lumMod val="50000"/>
                  </a:schemeClr>
                </a:solidFill>
                <a:effectLst>
                  <a:outerShdw blurRad="38100" dist="38100" dir="2700000" algn="tl">
                    <a:srgbClr val="000000"/>
                  </a:outerShdw>
                </a:effectLst>
              </a:rPr>
            </a:br>
            <a:r>
              <a:rPr lang="en-GB" altLang="en-US" sz="4000" dirty="0">
                <a:solidFill>
                  <a:schemeClr val="bg1">
                    <a:lumMod val="50000"/>
                  </a:schemeClr>
                </a:solidFill>
                <a:effectLst>
                  <a:outerShdw blurRad="38100" dist="38100" dir="2700000" algn="tl">
                    <a:srgbClr val="000000"/>
                  </a:outerShdw>
                </a:effectLst>
              </a:rPr>
              <a:t>PLEXUS CERVICALIS</a:t>
            </a:r>
            <a:endParaRPr lang="en-US" altLang="en-US" sz="4000" dirty="0">
              <a:solidFill>
                <a:schemeClr val="bg1">
                  <a:lumMod val="50000"/>
                </a:schemeClr>
              </a:solidFill>
              <a:effectLst>
                <a:outerShdw blurRad="38100" dist="38100" dir="2700000" algn="tl">
                  <a:srgbClr val="000000"/>
                </a:outerShdw>
              </a:effectLst>
            </a:endParaRPr>
          </a:p>
        </p:txBody>
      </p:sp>
      <p:pic>
        <p:nvPicPr>
          <p:cNvPr id="2" name="Picture 4" descr="023 mimicni m">
            <a:extLst>
              <a:ext uri="{FF2B5EF4-FFF2-40B4-BE49-F238E27FC236}">
                <a16:creationId xmlns:a16="http://schemas.microsoft.com/office/drawing/2014/main" id="{3AC5DD29-D3F8-598C-9881-8744FE3085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389"/>
          <a:stretch>
            <a:fillRect/>
          </a:stretch>
        </p:blipFill>
        <p:spPr bwMode="auto">
          <a:xfrm>
            <a:off x="37336" y="3594773"/>
            <a:ext cx="2553516" cy="3186939"/>
          </a:xfrm>
          <a:prstGeom prst="rect">
            <a:avLst/>
          </a:prstGeom>
          <a:noFill/>
          <a:ln w="38100" cap="flat" cmpd="sng">
            <a:solidFill>
              <a:srgbClr val="FF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2" descr="026 mastikatorni m">
            <a:extLst>
              <a:ext uri="{FF2B5EF4-FFF2-40B4-BE49-F238E27FC236}">
                <a16:creationId xmlns:a16="http://schemas.microsoft.com/office/drawing/2014/main" id="{312DF7E7-155D-9BCE-6549-8BEA834C88CC}"/>
              </a:ext>
            </a:extLst>
          </p:cNvPr>
          <p:cNvPicPr>
            <a:picLocks noChangeAspect="1" noChangeArrowheads="1"/>
          </p:cNvPicPr>
          <p:nvPr/>
        </p:nvPicPr>
        <p:blipFill>
          <a:blip r:embed="rId3">
            <a:lum contrast="6000"/>
            <a:extLst>
              <a:ext uri="{28A0092B-C50C-407E-A947-70E740481C1C}">
                <a14:useLocalDpi xmlns:a14="http://schemas.microsoft.com/office/drawing/2010/main" val="0"/>
              </a:ext>
            </a:extLst>
          </a:blip>
          <a:srcRect t="1689" b="2754"/>
          <a:stretch>
            <a:fillRect/>
          </a:stretch>
        </p:blipFill>
        <p:spPr bwMode="auto">
          <a:xfrm>
            <a:off x="2667050" y="3849590"/>
            <a:ext cx="3019351" cy="2892522"/>
          </a:xfrm>
          <a:prstGeom prst="rect">
            <a:avLst/>
          </a:prstGeom>
          <a:noFill/>
          <a:ln w="38100">
            <a:solidFill>
              <a:srgbClr val="FFCC00"/>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F9176792-97C9-A265-9AC3-ED1FF7DA4A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809" r="37869" b="37549"/>
          <a:stretch>
            <a:fillRect/>
          </a:stretch>
        </p:blipFill>
        <p:spPr bwMode="auto">
          <a:xfrm>
            <a:off x="5727737" y="3849590"/>
            <a:ext cx="3397961" cy="2932122"/>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BE58B2-DDDD-39C1-C020-4E6C24E72F06}"/>
              </a:ext>
            </a:extLst>
          </p:cNvPr>
          <p:cNvSpPr txBox="1"/>
          <p:nvPr/>
        </p:nvSpPr>
        <p:spPr>
          <a:xfrm>
            <a:off x="1371684" y="5168"/>
            <a:ext cx="7162612" cy="954107"/>
          </a:xfrm>
          <a:prstGeom prst="rect">
            <a:avLst/>
          </a:prstGeom>
          <a:noFill/>
        </p:spPr>
        <p:txBody>
          <a:bodyPr wrap="square">
            <a:spAutoFit/>
          </a:bodyPr>
          <a:lstStyle/>
          <a:p>
            <a:pPr algn="ctr"/>
            <a:r>
              <a:rPr lang="sr-Cyrl-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28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facials</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5)</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 of mouth, lips, cheeks and chin</a:t>
            </a:r>
            <a:endParaRPr lang="en-GB" sz="2800" i="1" dirty="0">
              <a:solidFill>
                <a:schemeClr val="accent4">
                  <a:lumMod val="10000"/>
                </a:schemeClr>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78A54F8C-83BE-20ED-5AAB-F19B25346B19}"/>
              </a:ext>
            </a:extLst>
          </p:cNvPr>
          <p:cNvSpPr txBox="1"/>
          <p:nvPr/>
        </p:nvSpPr>
        <p:spPr>
          <a:xfrm>
            <a:off x="-20240" y="1447852"/>
            <a:ext cx="6878216" cy="5244513"/>
          </a:xfrm>
          <a:prstGeom prst="rect">
            <a:avLst/>
          </a:prstGeom>
          <a:noFill/>
        </p:spPr>
        <p:txBody>
          <a:bodyPr wrap="square">
            <a:spAutoFit/>
          </a:bodyPr>
          <a:lstStyle/>
          <a:p>
            <a:pPr eaLnBrk="1" hangingPunct="1">
              <a:lnSpc>
                <a:spcPct val="80000"/>
              </a:lnSpc>
              <a:buFont typeface="Wingdings" panose="05000000000000000000" pitchFamily="2" charset="2"/>
              <a:buNone/>
            </a:pPr>
            <a:r>
              <a:rPr lang="en-GB" altLang="en-US" sz="1800" dirty="0">
                <a:solidFill>
                  <a:srgbClr val="F4AA3E"/>
                </a:solidFill>
              </a:rPr>
              <a:t> </a:t>
            </a: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orbicularis</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oris</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pars</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labialis</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et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pars</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marginalis</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10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2. </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depressor</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anguli</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oris</a:t>
            </a:r>
            <a:br>
              <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10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3.  </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transversus</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menti</a:t>
            </a:r>
            <a:br>
              <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10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4.  </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risorius</a:t>
            </a:r>
            <a:br>
              <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br>
              <a:rPr lang="sr-Latn-CS" altLang="en-US" sz="10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5.  </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zygomaticus</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major</a:t>
            </a:r>
            <a:br>
              <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10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6.  </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zygomaticus</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minor</a:t>
            </a:r>
            <a:br>
              <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105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7.  </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levator</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labii</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superioris</a:t>
            </a:r>
            <a:br>
              <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10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8.  </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levator</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labii</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a:t>
            </a:r>
            <a:r>
              <a:rPr lang="en-GB"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erioris</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alaeque</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nasi</a:t>
            </a:r>
            <a:br>
              <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10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9.  </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depressor</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labii</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inferioris</a:t>
            </a:r>
            <a:endPar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endParaRPr lang="sr-Latn-CS" altLang="en-US" sz="10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10.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m.levator</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anguli</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oris</a:t>
            </a:r>
            <a:endPar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endParaRPr lang="sr-Latn-CS" altLang="en-US" sz="10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11.  </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buccinator</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fascia</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buccopharyngea</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endParaRPr lang="sr-Latn-CS" altLang="en-US" sz="10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r>
              <a:rPr lang="sr-Latn-CS"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12.  </a:t>
            </a:r>
            <a:r>
              <a:rPr lang="sr-Latn-CS"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200"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mentalis</a:t>
            </a:r>
            <a:endPar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endParaRPr lang="en-GB" altLang="en-US" sz="10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buFont typeface="Wingdings" panose="05000000000000000000" pitchFamily="2" charset="2"/>
              <a:buNone/>
            </a:pPr>
            <a:r>
              <a:rPr lang="en-GB" altLang="en-US" sz="22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13.  </a:t>
            </a:r>
            <a:r>
              <a:rPr lang="en-GB" altLang="en-US" sz="22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platysma</a:t>
            </a:r>
            <a:endParaRPr lang="sr-Latn-CS" altLang="en-US" sz="2200" dirty="0">
              <a:solidFill>
                <a:srgbClr val="F4AA3E"/>
              </a:solidFill>
              <a:latin typeface="Times New Roman" panose="02020603050405020304" pitchFamily="18" charset="0"/>
              <a:cs typeface="Times New Roman" panose="02020603050405020304" pitchFamily="18" charset="0"/>
            </a:endParaRPr>
          </a:p>
        </p:txBody>
      </p:sp>
      <p:pic>
        <p:nvPicPr>
          <p:cNvPr id="6" name="Picture 4" descr="023 mimicni m">
            <a:extLst>
              <a:ext uri="{FF2B5EF4-FFF2-40B4-BE49-F238E27FC236}">
                <a16:creationId xmlns:a16="http://schemas.microsoft.com/office/drawing/2014/main" id="{C69EECD4-059F-C05C-7216-A0A12C204C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389"/>
          <a:stretch>
            <a:fillRect/>
          </a:stretch>
        </p:blipFill>
        <p:spPr bwMode="auto">
          <a:xfrm>
            <a:off x="5475981" y="2151740"/>
            <a:ext cx="3642581" cy="4546156"/>
          </a:xfrm>
          <a:prstGeom prst="rect">
            <a:avLst/>
          </a:prstGeom>
          <a:noFill/>
          <a:ln w="38100" cap="flat" cmpd="sng">
            <a:solidFill>
              <a:srgbClr val="FF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4146696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CF1B408-294A-05D7-340B-901FCD25D94A}"/>
              </a:ext>
            </a:extLst>
          </p:cNvPr>
          <p:cNvPicPr>
            <a:picLocks noChangeAspect="1"/>
          </p:cNvPicPr>
          <p:nvPr/>
        </p:nvPicPr>
        <p:blipFill>
          <a:blip r:embed="rId2"/>
          <a:stretch>
            <a:fillRect/>
          </a:stretch>
        </p:blipFill>
        <p:spPr>
          <a:xfrm>
            <a:off x="1485469" y="780680"/>
            <a:ext cx="6173061" cy="5296639"/>
          </a:xfrm>
          <a:prstGeom prst="rect">
            <a:avLst/>
          </a:prstGeom>
        </p:spPr>
      </p:pic>
    </p:spTree>
    <p:extLst>
      <p:ext uri="{BB962C8B-B14F-4D97-AF65-F5344CB8AC3E}">
        <p14:creationId xmlns:p14="http://schemas.microsoft.com/office/powerpoint/2010/main" val="4087435620"/>
      </p:ext>
    </p:extLst>
  </p:cSld>
  <p:clrMapOvr>
    <a:masterClrMapping/>
  </p:clrMapOvr>
  <p:transition spd="slow">
    <p:diamond/>
  </p:transition>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 name="Picture 4" descr="023 mimicni m">
            <a:extLst>
              <a:ext uri="{FF2B5EF4-FFF2-40B4-BE49-F238E27FC236}">
                <a16:creationId xmlns:a16="http://schemas.microsoft.com/office/drawing/2014/main" id="{95A8AEF4-E7A0-20CE-E07E-2C95C605A4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389"/>
          <a:stretch>
            <a:fillRect/>
          </a:stretch>
        </p:blipFill>
        <p:spPr bwMode="auto">
          <a:xfrm>
            <a:off x="2438456" y="2298296"/>
            <a:ext cx="3657504" cy="4564781"/>
          </a:xfrm>
          <a:prstGeom prst="rect">
            <a:avLst/>
          </a:prstGeom>
          <a:noFill/>
          <a:ln w="38100" cap="flat" cmpd="sng">
            <a:solidFill>
              <a:srgbClr val="FF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a:extLst>
              <a:ext uri="{FF2B5EF4-FFF2-40B4-BE49-F238E27FC236}">
                <a16:creationId xmlns:a16="http://schemas.microsoft.com/office/drawing/2014/main" id="{F4BE58B2-DDDD-39C1-C020-4E6C24E72F06}"/>
              </a:ext>
            </a:extLst>
          </p:cNvPr>
          <p:cNvSpPr txBox="1"/>
          <p:nvPr/>
        </p:nvSpPr>
        <p:spPr>
          <a:xfrm>
            <a:off x="1371684" y="5168"/>
            <a:ext cx="7162612" cy="954107"/>
          </a:xfrm>
          <a:prstGeom prst="rect">
            <a:avLst/>
          </a:prstGeom>
          <a:noFill/>
        </p:spPr>
        <p:txBody>
          <a:bodyPr wrap="square">
            <a:spAutoFit/>
          </a:bodyPr>
          <a:lstStyle/>
          <a:p>
            <a:pPr algn="ctr"/>
            <a:r>
              <a:rPr lang="sr-Cyrl-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28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facials</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5)</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 of mouth, lips, cheeks and chin</a:t>
            </a:r>
            <a:endParaRPr lang="en-GB" sz="2800" i="1" dirty="0">
              <a:solidFill>
                <a:schemeClr val="accent4">
                  <a:lumMod val="10000"/>
                </a:schemeClr>
              </a:solidFill>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CAD88C56-726C-74CA-E510-B4AB4EFDFD54}"/>
              </a:ext>
            </a:extLst>
          </p:cNvPr>
          <p:cNvPicPr>
            <a:picLocks noChangeAspect="1"/>
          </p:cNvPicPr>
          <p:nvPr/>
        </p:nvPicPr>
        <p:blipFill rotWithShape="1">
          <a:blip r:embed="rId3"/>
          <a:srcRect t="7876" b="74038"/>
          <a:stretch/>
        </p:blipFill>
        <p:spPr>
          <a:xfrm>
            <a:off x="-15282" y="1330703"/>
            <a:ext cx="8997421" cy="1260119"/>
          </a:xfrm>
          <a:prstGeom prst="rect">
            <a:avLst/>
          </a:prstGeom>
        </p:spPr>
      </p:pic>
      <p:pic>
        <p:nvPicPr>
          <p:cNvPr id="5" name="Picture 4">
            <a:extLst>
              <a:ext uri="{FF2B5EF4-FFF2-40B4-BE49-F238E27FC236}">
                <a16:creationId xmlns:a16="http://schemas.microsoft.com/office/drawing/2014/main" id="{3D7BEAC4-786E-B5FE-F3D3-B026E5A125F4}"/>
              </a:ext>
            </a:extLst>
          </p:cNvPr>
          <p:cNvPicPr>
            <a:picLocks noChangeAspect="1"/>
          </p:cNvPicPr>
          <p:nvPr/>
        </p:nvPicPr>
        <p:blipFill rotWithShape="1">
          <a:blip r:embed="rId4"/>
          <a:srcRect b="74555"/>
          <a:stretch/>
        </p:blipFill>
        <p:spPr>
          <a:xfrm>
            <a:off x="-38673" y="955828"/>
            <a:ext cx="9036042" cy="405357"/>
          </a:xfrm>
          <a:prstGeom prst="rect">
            <a:avLst/>
          </a:prstGeom>
        </p:spPr>
      </p:pic>
      <p:cxnSp>
        <p:nvCxnSpPr>
          <p:cNvPr id="2" name="Straight Connector 1">
            <a:extLst>
              <a:ext uri="{FF2B5EF4-FFF2-40B4-BE49-F238E27FC236}">
                <a16:creationId xmlns:a16="http://schemas.microsoft.com/office/drawing/2014/main" id="{C23524AE-2BB5-D1DD-43E4-B1C2ACA2E0F8}"/>
              </a:ext>
            </a:extLst>
          </p:cNvPr>
          <p:cNvCxnSpPr/>
          <p:nvPr/>
        </p:nvCxnSpPr>
        <p:spPr bwMode="auto">
          <a:xfrm>
            <a:off x="2362258" y="4038584"/>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a:extLst>
              <a:ext uri="{FF2B5EF4-FFF2-40B4-BE49-F238E27FC236}">
                <a16:creationId xmlns:a16="http://schemas.microsoft.com/office/drawing/2014/main" id="{011B9A09-3D25-9ECC-ED26-0B7602E89F71}"/>
              </a:ext>
            </a:extLst>
          </p:cNvPr>
          <p:cNvCxnSpPr/>
          <p:nvPr/>
        </p:nvCxnSpPr>
        <p:spPr bwMode="auto">
          <a:xfrm>
            <a:off x="2362258" y="460800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777454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 name="Picture 4" descr="023 mimicni m">
            <a:extLst>
              <a:ext uri="{FF2B5EF4-FFF2-40B4-BE49-F238E27FC236}">
                <a16:creationId xmlns:a16="http://schemas.microsoft.com/office/drawing/2014/main" id="{95A8AEF4-E7A0-20CE-E07E-2C95C605A4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389"/>
          <a:stretch>
            <a:fillRect/>
          </a:stretch>
        </p:blipFill>
        <p:spPr bwMode="auto">
          <a:xfrm>
            <a:off x="2590852" y="2488495"/>
            <a:ext cx="3505108" cy="4374582"/>
          </a:xfrm>
          <a:prstGeom prst="rect">
            <a:avLst/>
          </a:prstGeom>
          <a:noFill/>
          <a:ln w="38100" cap="flat" cmpd="sng">
            <a:solidFill>
              <a:srgbClr val="FF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a:extLst>
              <a:ext uri="{FF2B5EF4-FFF2-40B4-BE49-F238E27FC236}">
                <a16:creationId xmlns:a16="http://schemas.microsoft.com/office/drawing/2014/main" id="{F4BE58B2-DDDD-39C1-C020-4E6C24E72F06}"/>
              </a:ext>
            </a:extLst>
          </p:cNvPr>
          <p:cNvSpPr txBox="1"/>
          <p:nvPr/>
        </p:nvSpPr>
        <p:spPr>
          <a:xfrm>
            <a:off x="1371684" y="5168"/>
            <a:ext cx="7162612" cy="954107"/>
          </a:xfrm>
          <a:prstGeom prst="rect">
            <a:avLst/>
          </a:prstGeom>
          <a:noFill/>
        </p:spPr>
        <p:txBody>
          <a:bodyPr wrap="square">
            <a:spAutoFit/>
          </a:bodyPr>
          <a:lstStyle/>
          <a:p>
            <a:pPr algn="ctr"/>
            <a:r>
              <a:rPr lang="sr-Cyrl-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28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facials</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5)</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 of mouth, lips, cheeks and chin</a:t>
            </a:r>
            <a:endParaRPr lang="en-GB" sz="2800" i="1" dirty="0">
              <a:solidFill>
                <a:schemeClr val="accent4">
                  <a:lumMod val="10000"/>
                </a:schemeClr>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3D7BEAC4-786E-B5FE-F3D3-B026E5A125F4}"/>
              </a:ext>
            </a:extLst>
          </p:cNvPr>
          <p:cNvPicPr>
            <a:picLocks noChangeAspect="1"/>
          </p:cNvPicPr>
          <p:nvPr/>
        </p:nvPicPr>
        <p:blipFill rotWithShape="1">
          <a:blip r:embed="rId3"/>
          <a:srcRect b="74555"/>
          <a:stretch/>
        </p:blipFill>
        <p:spPr>
          <a:xfrm>
            <a:off x="-38673" y="914466"/>
            <a:ext cx="9036042" cy="405357"/>
          </a:xfrm>
          <a:prstGeom prst="rect">
            <a:avLst/>
          </a:prstGeom>
        </p:spPr>
      </p:pic>
      <p:pic>
        <p:nvPicPr>
          <p:cNvPr id="6" name="Picture 5">
            <a:extLst>
              <a:ext uri="{FF2B5EF4-FFF2-40B4-BE49-F238E27FC236}">
                <a16:creationId xmlns:a16="http://schemas.microsoft.com/office/drawing/2014/main" id="{8755AF89-8DC7-9669-EB95-BC6C8B1644BD}"/>
              </a:ext>
            </a:extLst>
          </p:cNvPr>
          <p:cNvPicPr>
            <a:picLocks noChangeAspect="1"/>
          </p:cNvPicPr>
          <p:nvPr/>
        </p:nvPicPr>
        <p:blipFill rotWithShape="1">
          <a:blip r:embed="rId4"/>
          <a:srcRect t="25963" b="49977"/>
          <a:stretch/>
        </p:blipFill>
        <p:spPr>
          <a:xfrm>
            <a:off x="-41008" y="1295456"/>
            <a:ext cx="8997421" cy="1676356"/>
          </a:xfrm>
          <a:prstGeom prst="rect">
            <a:avLst/>
          </a:prstGeom>
        </p:spPr>
      </p:pic>
      <p:cxnSp>
        <p:nvCxnSpPr>
          <p:cNvPr id="4" name="Straight Connector 3">
            <a:extLst>
              <a:ext uri="{FF2B5EF4-FFF2-40B4-BE49-F238E27FC236}">
                <a16:creationId xmlns:a16="http://schemas.microsoft.com/office/drawing/2014/main" id="{1C6E0BF1-727C-FD05-C857-7FFB8B120A3C}"/>
              </a:ext>
            </a:extLst>
          </p:cNvPr>
          <p:cNvCxnSpPr/>
          <p:nvPr/>
        </p:nvCxnSpPr>
        <p:spPr bwMode="auto">
          <a:xfrm>
            <a:off x="5410178" y="540000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7403EE2A-9169-6437-C107-34943A079BBB}"/>
              </a:ext>
            </a:extLst>
          </p:cNvPr>
          <p:cNvCxnSpPr/>
          <p:nvPr/>
        </p:nvCxnSpPr>
        <p:spPr bwMode="auto">
          <a:xfrm>
            <a:off x="2438456" y="496800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E39BD58C-FAA8-E042-6AFD-F66FB6CCBE9A}"/>
              </a:ext>
            </a:extLst>
          </p:cNvPr>
          <p:cNvCxnSpPr/>
          <p:nvPr/>
        </p:nvCxnSpPr>
        <p:spPr bwMode="auto">
          <a:xfrm>
            <a:off x="2438456" y="482400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69771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BE58B2-DDDD-39C1-C020-4E6C24E72F06}"/>
              </a:ext>
            </a:extLst>
          </p:cNvPr>
          <p:cNvSpPr txBox="1"/>
          <p:nvPr/>
        </p:nvSpPr>
        <p:spPr>
          <a:xfrm>
            <a:off x="1371684" y="5168"/>
            <a:ext cx="7162612" cy="954107"/>
          </a:xfrm>
          <a:prstGeom prst="rect">
            <a:avLst/>
          </a:prstGeom>
          <a:noFill/>
        </p:spPr>
        <p:txBody>
          <a:bodyPr wrap="square">
            <a:spAutoFit/>
          </a:bodyPr>
          <a:lstStyle/>
          <a:p>
            <a:pPr algn="ctr"/>
            <a:r>
              <a:rPr lang="sr-Cyrl-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28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facials</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5)</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 of mouth, lips, cheeks and chin</a:t>
            </a:r>
            <a:endParaRPr lang="en-GB" sz="2800" i="1" dirty="0">
              <a:solidFill>
                <a:schemeClr val="accent4">
                  <a:lumMod val="10000"/>
                </a:schemeClr>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3D7BEAC4-786E-B5FE-F3D3-B026E5A125F4}"/>
              </a:ext>
            </a:extLst>
          </p:cNvPr>
          <p:cNvPicPr>
            <a:picLocks noChangeAspect="1"/>
          </p:cNvPicPr>
          <p:nvPr/>
        </p:nvPicPr>
        <p:blipFill rotWithShape="1">
          <a:blip r:embed="rId2"/>
          <a:srcRect b="74555"/>
          <a:stretch/>
        </p:blipFill>
        <p:spPr>
          <a:xfrm>
            <a:off x="-38673" y="955828"/>
            <a:ext cx="9036042" cy="405357"/>
          </a:xfrm>
          <a:prstGeom prst="rect">
            <a:avLst/>
          </a:prstGeom>
        </p:spPr>
      </p:pic>
      <p:pic>
        <p:nvPicPr>
          <p:cNvPr id="7" name="Picture 4" descr="023 mimicni m">
            <a:extLst>
              <a:ext uri="{FF2B5EF4-FFF2-40B4-BE49-F238E27FC236}">
                <a16:creationId xmlns:a16="http://schemas.microsoft.com/office/drawing/2014/main" id="{95A8AEF4-E7A0-20CE-E07E-2C95C605A4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389"/>
          <a:stretch>
            <a:fillRect/>
          </a:stretch>
        </p:blipFill>
        <p:spPr bwMode="auto">
          <a:xfrm>
            <a:off x="2819446" y="2773793"/>
            <a:ext cx="3276514" cy="4089283"/>
          </a:xfrm>
          <a:prstGeom prst="rect">
            <a:avLst/>
          </a:prstGeom>
          <a:noFill/>
          <a:ln w="38100" cap="flat" cmpd="sng">
            <a:solidFill>
              <a:srgbClr val="FF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5">
            <a:extLst>
              <a:ext uri="{FF2B5EF4-FFF2-40B4-BE49-F238E27FC236}">
                <a16:creationId xmlns:a16="http://schemas.microsoft.com/office/drawing/2014/main" id="{8755AF89-8DC7-9669-EB95-BC6C8B1644BD}"/>
              </a:ext>
            </a:extLst>
          </p:cNvPr>
          <p:cNvPicPr>
            <a:picLocks noChangeAspect="1"/>
          </p:cNvPicPr>
          <p:nvPr/>
        </p:nvPicPr>
        <p:blipFill rotWithShape="1">
          <a:blip r:embed="rId4"/>
          <a:srcRect t="50173" b="23580"/>
          <a:stretch/>
        </p:blipFill>
        <p:spPr>
          <a:xfrm>
            <a:off x="-52" y="1361185"/>
            <a:ext cx="8997421" cy="1828751"/>
          </a:xfrm>
          <a:prstGeom prst="rect">
            <a:avLst/>
          </a:prstGeom>
        </p:spPr>
      </p:pic>
      <p:cxnSp>
        <p:nvCxnSpPr>
          <p:cNvPr id="2" name="Straight Connector 1">
            <a:extLst>
              <a:ext uri="{FF2B5EF4-FFF2-40B4-BE49-F238E27FC236}">
                <a16:creationId xmlns:a16="http://schemas.microsoft.com/office/drawing/2014/main" id="{4D8F30BB-C7C6-48A8-1558-2CEFBF15A739}"/>
              </a:ext>
            </a:extLst>
          </p:cNvPr>
          <p:cNvCxnSpPr/>
          <p:nvPr/>
        </p:nvCxnSpPr>
        <p:spPr bwMode="auto">
          <a:xfrm>
            <a:off x="2819446" y="529200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Straight Connector 3">
            <a:extLst>
              <a:ext uri="{FF2B5EF4-FFF2-40B4-BE49-F238E27FC236}">
                <a16:creationId xmlns:a16="http://schemas.microsoft.com/office/drawing/2014/main" id="{0815B5D3-731D-FD1C-8C43-A54BD3F3BA2E}"/>
              </a:ext>
            </a:extLst>
          </p:cNvPr>
          <p:cNvCxnSpPr/>
          <p:nvPr/>
        </p:nvCxnSpPr>
        <p:spPr bwMode="auto">
          <a:xfrm>
            <a:off x="2971846" y="543600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2FB97334-9042-906E-ECFB-0468E649314C}"/>
              </a:ext>
            </a:extLst>
          </p:cNvPr>
          <p:cNvCxnSpPr/>
          <p:nvPr/>
        </p:nvCxnSpPr>
        <p:spPr bwMode="auto">
          <a:xfrm>
            <a:off x="3048040" y="571494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F874B0B8-67D6-669B-ACAA-38AAC5420B8B}"/>
              </a:ext>
            </a:extLst>
          </p:cNvPr>
          <p:cNvCxnSpPr/>
          <p:nvPr/>
        </p:nvCxnSpPr>
        <p:spPr bwMode="auto">
          <a:xfrm>
            <a:off x="5333980" y="612000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254640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BE58B2-DDDD-39C1-C020-4E6C24E72F06}"/>
              </a:ext>
            </a:extLst>
          </p:cNvPr>
          <p:cNvSpPr txBox="1"/>
          <p:nvPr/>
        </p:nvSpPr>
        <p:spPr>
          <a:xfrm>
            <a:off x="1371684" y="5168"/>
            <a:ext cx="7162612" cy="954107"/>
          </a:xfrm>
          <a:prstGeom prst="rect">
            <a:avLst/>
          </a:prstGeom>
          <a:noFill/>
        </p:spPr>
        <p:txBody>
          <a:bodyPr wrap="square">
            <a:spAutoFit/>
          </a:bodyPr>
          <a:lstStyle/>
          <a:p>
            <a:pPr algn="ctr"/>
            <a:r>
              <a:rPr lang="sr-Cyrl-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28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facials</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5)</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 of mouth, lips, cheeks and chin</a:t>
            </a:r>
            <a:endParaRPr lang="en-GB" sz="2800" i="1" dirty="0">
              <a:solidFill>
                <a:schemeClr val="accent4">
                  <a:lumMod val="10000"/>
                </a:schemeClr>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3D7BEAC4-786E-B5FE-F3D3-B026E5A125F4}"/>
              </a:ext>
            </a:extLst>
          </p:cNvPr>
          <p:cNvPicPr>
            <a:picLocks noChangeAspect="1"/>
          </p:cNvPicPr>
          <p:nvPr/>
        </p:nvPicPr>
        <p:blipFill rotWithShape="1">
          <a:blip r:embed="rId3"/>
          <a:srcRect b="74555"/>
          <a:stretch/>
        </p:blipFill>
        <p:spPr>
          <a:xfrm>
            <a:off x="-38673" y="955828"/>
            <a:ext cx="9036042" cy="405357"/>
          </a:xfrm>
          <a:prstGeom prst="rect">
            <a:avLst/>
          </a:prstGeom>
        </p:spPr>
      </p:pic>
      <p:pic>
        <p:nvPicPr>
          <p:cNvPr id="7" name="Picture 4" descr="023 mimicni m">
            <a:extLst>
              <a:ext uri="{FF2B5EF4-FFF2-40B4-BE49-F238E27FC236}">
                <a16:creationId xmlns:a16="http://schemas.microsoft.com/office/drawing/2014/main" id="{95A8AEF4-E7A0-20CE-E07E-2C95C605A4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3389"/>
          <a:stretch>
            <a:fillRect/>
          </a:stretch>
        </p:blipFill>
        <p:spPr bwMode="auto">
          <a:xfrm>
            <a:off x="2819446" y="2773793"/>
            <a:ext cx="3276514" cy="4089283"/>
          </a:xfrm>
          <a:prstGeom prst="rect">
            <a:avLst/>
          </a:prstGeom>
          <a:noFill/>
          <a:ln w="38100" cap="flat" cmpd="sng">
            <a:solidFill>
              <a:srgbClr val="FF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5">
            <a:extLst>
              <a:ext uri="{FF2B5EF4-FFF2-40B4-BE49-F238E27FC236}">
                <a16:creationId xmlns:a16="http://schemas.microsoft.com/office/drawing/2014/main" id="{8755AF89-8DC7-9669-EB95-BC6C8B1644BD}"/>
              </a:ext>
            </a:extLst>
          </p:cNvPr>
          <p:cNvPicPr>
            <a:picLocks noChangeAspect="1"/>
          </p:cNvPicPr>
          <p:nvPr/>
        </p:nvPicPr>
        <p:blipFill rotWithShape="1">
          <a:blip r:embed="rId5"/>
          <a:srcRect t="75477" b="-630"/>
          <a:stretch/>
        </p:blipFill>
        <p:spPr>
          <a:xfrm>
            <a:off x="-41008" y="1361185"/>
            <a:ext cx="8997421" cy="1752554"/>
          </a:xfrm>
          <a:prstGeom prst="rect">
            <a:avLst/>
          </a:prstGeom>
        </p:spPr>
      </p:pic>
      <p:sp>
        <p:nvSpPr>
          <p:cNvPr id="2" name="TextBox 1">
            <a:extLst>
              <a:ext uri="{FF2B5EF4-FFF2-40B4-BE49-F238E27FC236}">
                <a16:creationId xmlns:a16="http://schemas.microsoft.com/office/drawing/2014/main" id="{22D10D60-5339-EF41-C135-9C7F1A3BA154}"/>
              </a:ext>
            </a:extLst>
          </p:cNvPr>
          <p:cNvSpPr txBox="1"/>
          <p:nvPr/>
        </p:nvSpPr>
        <p:spPr>
          <a:xfrm>
            <a:off x="5186" y="2316945"/>
            <a:ext cx="1541961" cy="276999"/>
          </a:xfrm>
          <a:prstGeom prst="rect">
            <a:avLst/>
          </a:prstGeom>
          <a:solidFill>
            <a:schemeClr val="tx2">
              <a:lumMod val="85000"/>
            </a:schemeClr>
          </a:solidFill>
        </p:spPr>
        <p:txBody>
          <a:bodyPr wrap="none" rtlCol="0">
            <a:spAutoFit/>
          </a:bodyPr>
          <a:lstStyle/>
          <a:p>
            <a:r>
              <a:rPr lang="en-GB" sz="1200" b="1" dirty="0">
                <a:solidFill>
                  <a:schemeClr val="accent4">
                    <a:lumMod val="10000"/>
                  </a:schemeClr>
                </a:solidFill>
              </a:rPr>
              <a:t>Transversus </a:t>
            </a:r>
            <a:r>
              <a:rPr lang="en-GB" sz="1200" b="1" dirty="0" err="1">
                <a:solidFill>
                  <a:schemeClr val="accent4">
                    <a:lumMod val="10000"/>
                  </a:schemeClr>
                </a:solidFill>
              </a:rPr>
              <a:t>menti</a:t>
            </a:r>
            <a:endParaRPr lang="en-GB" sz="1200" b="1" dirty="0">
              <a:solidFill>
                <a:schemeClr val="accent4">
                  <a:lumMod val="10000"/>
                </a:schemeClr>
              </a:solidFill>
            </a:endParaRPr>
          </a:p>
        </p:txBody>
      </p:sp>
      <p:sp>
        <p:nvSpPr>
          <p:cNvPr id="4" name="TextBox 3">
            <a:extLst>
              <a:ext uri="{FF2B5EF4-FFF2-40B4-BE49-F238E27FC236}">
                <a16:creationId xmlns:a16="http://schemas.microsoft.com/office/drawing/2014/main" id="{A5B71FF5-7C71-507C-A618-1D3D4ED1EE67}"/>
              </a:ext>
            </a:extLst>
          </p:cNvPr>
          <p:cNvSpPr txBox="1"/>
          <p:nvPr/>
        </p:nvSpPr>
        <p:spPr>
          <a:xfrm>
            <a:off x="1688367" y="2371883"/>
            <a:ext cx="7309002" cy="646331"/>
          </a:xfrm>
          <a:prstGeom prst="rect">
            <a:avLst/>
          </a:prstGeom>
          <a:solidFill>
            <a:schemeClr val="tx2">
              <a:lumMod val="85000"/>
            </a:schemeClr>
          </a:solidFill>
        </p:spPr>
        <p:txBody>
          <a:bodyPr wrap="square" rtlCol="0">
            <a:spAutoFit/>
          </a:bodyPr>
          <a:lstStyle/>
          <a:p>
            <a:r>
              <a:rPr lang="en-GB" sz="1200" b="1" dirty="0">
                <a:solidFill>
                  <a:schemeClr val="accent4">
                    <a:lumMod val="10000"/>
                  </a:schemeClr>
                </a:solidFill>
              </a:rPr>
              <a:t>Fibers that origin from medial part of depressor </a:t>
            </a:r>
            <a:r>
              <a:rPr lang="en-GB" sz="1200" b="1" dirty="0" err="1">
                <a:solidFill>
                  <a:schemeClr val="accent4">
                    <a:lumMod val="10000"/>
                  </a:schemeClr>
                </a:solidFill>
              </a:rPr>
              <a:t>anguli</a:t>
            </a:r>
            <a:r>
              <a:rPr lang="en-GB" sz="1200" b="1" dirty="0">
                <a:solidFill>
                  <a:schemeClr val="accent4">
                    <a:lumMod val="10000"/>
                  </a:schemeClr>
                </a:solidFill>
              </a:rPr>
              <a:t> </a:t>
            </a:r>
            <a:r>
              <a:rPr lang="en-GB" sz="1200" b="1" dirty="0" err="1">
                <a:solidFill>
                  <a:schemeClr val="accent4">
                    <a:lumMod val="10000"/>
                  </a:schemeClr>
                </a:solidFill>
              </a:rPr>
              <a:t>oris</a:t>
            </a:r>
            <a:r>
              <a:rPr lang="en-GB" sz="1200" b="1" dirty="0">
                <a:solidFill>
                  <a:schemeClr val="accent4">
                    <a:lumMod val="10000"/>
                  </a:schemeClr>
                </a:solidFill>
              </a:rPr>
              <a:t> and runs </a:t>
            </a:r>
            <a:r>
              <a:rPr lang="en-GB" sz="1200" b="1" dirty="0" err="1">
                <a:solidFill>
                  <a:schemeClr val="accent4">
                    <a:lumMod val="10000"/>
                  </a:schemeClr>
                </a:solidFill>
              </a:rPr>
              <a:t>underthe</a:t>
            </a:r>
            <a:r>
              <a:rPr lang="en-GB" sz="1200" b="1" dirty="0">
                <a:solidFill>
                  <a:schemeClr val="accent4">
                    <a:lumMod val="10000"/>
                  </a:schemeClr>
                </a:solidFill>
              </a:rPr>
              <a:t> skin of chin transversely</a:t>
            </a:r>
          </a:p>
          <a:p>
            <a:r>
              <a:rPr lang="en-GB" sz="1200" b="1" dirty="0">
                <a:solidFill>
                  <a:schemeClr val="accent4">
                    <a:lumMod val="10000"/>
                  </a:schemeClr>
                </a:solidFill>
              </a:rPr>
              <a:t>Connects the inferior ends of musculus depressor </a:t>
            </a:r>
            <a:r>
              <a:rPr lang="en-GB" sz="1200" b="1" dirty="0" err="1">
                <a:solidFill>
                  <a:schemeClr val="accent4">
                    <a:lumMod val="10000"/>
                  </a:schemeClr>
                </a:solidFill>
              </a:rPr>
              <a:t>anguli</a:t>
            </a:r>
            <a:r>
              <a:rPr lang="en-GB" sz="1200" b="1" dirty="0">
                <a:solidFill>
                  <a:schemeClr val="accent4">
                    <a:lumMod val="10000"/>
                  </a:schemeClr>
                </a:solidFill>
              </a:rPr>
              <a:t> </a:t>
            </a:r>
            <a:r>
              <a:rPr lang="en-GB" sz="1200" b="1" dirty="0" err="1">
                <a:solidFill>
                  <a:schemeClr val="accent4">
                    <a:lumMod val="10000"/>
                  </a:schemeClr>
                </a:solidFill>
              </a:rPr>
              <a:t>oris</a:t>
            </a:r>
            <a:endParaRPr lang="en-GB" sz="1200" b="1" dirty="0">
              <a:solidFill>
                <a:schemeClr val="accent4">
                  <a:lumMod val="10000"/>
                </a:schemeClr>
              </a:solidFill>
            </a:endParaRPr>
          </a:p>
        </p:txBody>
      </p:sp>
      <p:cxnSp>
        <p:nvCxnSpPr>
          <p:cNvPr id="9" name="Straight Connector 8">
            <a:extLst>
              <a:ext uri="{FF2B5EF4-FFF2-40B4-BE49-F238E27FC236}">
                <a16:creationId xmlns:a16="http://schemas.microsoft.com/office/drawing/2014/main" id="{C417DC24-63A6-C24D-5180-0200CAB56448}"/>
              </a:ext>
            </a:extLst>
          </p:cNvPr>
          <p:cNvCxnSpPr/>
          <p:nvPr/>
        </p:nvCxnSpPr>
        <p:spPr bwMode="auto">
          <a:xfrm>
            <a:off x="4876792" y="6781712"/>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E098C16A-4E83-7B34-581E-306CDA059131}"/>
              </a:ext>
            </a:extLst>
          </p:cNvPr>
          <p:cNvCxnSpPr/>
          <p:nvPr/>
        </p:nvCxnSpPr>
        <p:spPr bwMode="auto">
          <a:xfrm>
            <a:off x="4724396" y="666000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497611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BE58B2-DDDD-39C1-C020-4E6C24E72F06}"/>
              </a:ext>
            </a:extLst>
          </p:cNvPr>
          <p:cNvSpPr txBox="1"/>
          <p:nvPr/>
        </p:nvSpPr>
        <p:spPr>
          <a:xfrm>
            <a:off x="1371684" y="5168"/>
            <a:ext cx="7162612" cy="954107"/>
          </a:xfrm>
          <a:prstGeom prst="rect">
            <a:avLst/>
          </a:prstGeom>
          <a:noFill/>
        </p:spPr>
        <p:txBody>
          <a:bodyPr wrap="square">
            <a:spAutoFit/>
          </a:bodyPr>
          <a:lstStyle/>
          <a:p>
            <a:pPr algn="ctr"/>
            <a:r>
              <a:rPr lang="sr-Cyrl-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28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facials</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5)</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 of mouth, lips, cheeks and chin</a:t>
            </a:r>
            <a:endParaRPr lang="en-GB" sz="2800" i="1" dirty="0">
              <a:solidFill>
                <a:schemeClr val="accent4">
                  <a:lumMod val="10000"/>
                </a:schemeClr>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3D7BEAC4-786E-B5FE-F3D3-B026E5A125F4}"/>
              </a:ext>
            </a:extLst>
          </p:cNvPr>
          <p:cNvPicPr>
            <a:picLocks noChangeAspect="1"/>
          </p:cNvPicPr>
          <p:nvPr/>
        </p:nvPicPr>
        <p:blipFill rotWithShape="1">
          <a:blip r:embed="rId3"/>
          <a:srcRect b="74555"/>
          <a:stretch/>
        </p:blipFill>
        <p:spPr>
          <a:xfrm>
            <a:off x="-38673" y="955828"/>
            <a:ext cx="9036042" cy="405357"/>
          </a:xfrm>
          <a:prstGeom prst="rect">
            <a:avLst/>
          </a:prstGeom>
        </p:spPr>
      </p:pic>
      <p:pic>
        <p:nvPicPr>
          <p:cNvPr id="7" name="Picture 4" descr="023 mimicni m">
            <a:extLst>
              <a:ext uri="{FF2B5EF4-FFF2-40B4-BE49-F238E27FC236}">
                <a16:creationId xmlns:a16="http://schemas.microsoft.com/office/drawing/2014/main" id="{95A8AEF4-E7A0-20CE-E07E-2C95C605A4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3389"/>
          <a:stretch>
            <a:fillRect/>
          </a:stretch>
        </p:blipFill>
        <p:spPr bwMode="auto">
          <a:xfrm>
            <a:off x="165942" y="2137184"/>
            <a:ext cx="3765845" cy="4699997"/>
          </a:xfrm>
          <a:prstGeom prst="rect">
            <a:avLst/>
          </a:prstGeom>
          <a:noFill/>
          <a:ln w="38100" cap="flat" cmpd="sng">
            <a:solidFill>
              <a:srgbClr val="FF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5">
            <a:extLst>
              <a:ext uri="{FF2B5EF4-FFF2-40B4-BE49-F238E27FC236}">
                <a16:creationId xmlns:a16="http://schemas.microsoft.com/office/drawing/2014/main" id="{8755AF89-8DC7-9669-EB95-BC6C8B1644BD}"/>
              </a:ext>
            </a:extLst>
          </p:cNvPr>
          <p:cNvPicPr>
            <a:picLocks noChangeAspect="1"/>
          </p:cNvPicPr>
          <p:nvPr/>
        </p:nvPicPr>
        <p:blipFill rotWithShape="1">
          <a:blip r:embed="rId5"/>
          <a:srcRect t="89121" b="-630"/>
          <a:stretch/>
        </p:blipFill>
        <p:spPr>
          <a:xfrm>
            <a:off x="-19363" y="1361185"/>
            <a:ext cx="8997421" cy="801894"/>
          </a:xfrm>
          <a:prstGeom prst="rect">
            <a:avLst/>
          </a:prstGeom>
        </p:spPr>
      </p:pic>
      <p:pic>
        <p:nvPicPr>
          <p:cNvPr id="2" name="Picture 13" descr="022 mimicni m">
            <a:extLst>
              <a:ext uri="{FF2B5EF4-FFF2-40B4-BE49-F238E27FC236}">
                <a16:creationId xmlns:a16="http://schemas.microsoft.com/office/drawing/2014/main" id="{7BBAC055-6DDB-E97B-1B30-48C758B88C3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1503" t="1852"/>
          <a:stretch>
            <a:fillRect/>
          </a:stretch>
        </p:blipFill>
        <p:spPr bwMode="auto">
          <a:xfrm>
            <a:off x="4253666" y="2348844"/>
            <a:ext cx="4724392" cy="4302571"/>
          </a:xfrm>
          <a:prstGeom prst="rect">
            <a:avLst/>
          </a:prstGeom>
          <a:solidFill>
            <a:srgbClr val="FFFF00"/>
          </a:solidFill>
          <a:ln w="38100" cmpd="sng">
            <a:solidFill>
              <a:srgbClr val="FFCC00"/>
            </a:solidFill>
            <a:miter lim="800000"/>
            <a:headEnd/>
            <a:tailEnd/>
          </a:ln>
        </p:spPr>
      </p:pic>
      <p:cxnSp>
        <p:nvCxnSpPr>
          <p:cNvPr id="4" name="Straight Connector 3">
            <a:extLst>
              <a:ext uri="{FF2B5EF4-FFF2-40B4-BE49-F238E27FC236}">
                <a16:creationId xmlns:a16="http://schemas.microsoft.com/office/drawing/2014/main" id="{D29907F7-7292-A9AF-1183-AF9E669AA42B}"/>
              </a:ext>
            </a:extLst>
          </p:cNvPr>
          <p:cNvCxnSpPr/>
          <p:nvPr/>
        </p:nvCxnSpPr>
        <p:spPr bwMode="auto">
          <a:xfrm>
            <a:off x="457308" y="5791138"/>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4A04BDE4-AED3-8246-35AF-0EB8A89AC5B0}"/>
              </a:ext>
            </a:extLst>
          </p:cNvPr>
          <p:cNvCxnSpPr/>
          <p:nvPr/>
        </p:nvCxnSpPr>
        <p:spPr bwMode="auto">
          <a:xfrm>
            <a:off x="5333980" y="647692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706684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145" name="Picture 2" descr="024 mimicni m">
            <a:extLst>
              <a:ext uri="{FF2B5EF4-FFF2-40B4-BE49-F238E27FC236}">
                <a16:creationId xmlns:a16="http://schemas.microsoft.com/office/drawing/2014/main" id="{7EC8693D-3D28-4878-2A93-3A3584375F65}"/>
              </a:ext>
            </a:extLst>
          </p:cNvPr>
          <p:cNvPicPr>
            <a:picLocks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116013" y="188913"/>
            <a:ext cx="7127875" cy="6480175"/>
          </a:xfrm>
          <a:ln w="38100">
            <a:solidFill>
              <a:srgbClr val="FFCC00"/>
            </a:solid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169" name="Picture 5" descr="scan0024">
            <a:extLst>
              <a:ext uri="{FF2B5EF4-FFF2-40B4-BE49-F238E27FC236}">
                <a16:creationId xmlns:a16="http://schemas.microsoft.com/office/drawing/2014/main" id="{9EA16900-FCA8-663C-BDD1-CCC090528EDB}"/>
              </a:ext>
            </a:extLst>
          </p:cNvPr>
          <p:cNvPicPr>
            <a:picLocks noChangeAspect="1" noChangeArrowheads="1"/>
          </p:cNvPicPr>
          <p:nvPr>
            <p:ph idx="4294967295"/>
          </p:nvPr>
        </p:nvPicPr>
        <p:blipFill>
          <a:blip r:embed="rId2">
            <a:extLst>
              <a:ext uri="{28A0092B-C50C-407E-A947-70E740481C1C}">
                <a14:useLocalDpi xmlns:a14="http://schemas.microsoft.com/office/drawing/2010/main" val="0"/>
              </a:ext>
            </a:extLst>
          </a:blip>
          <a:srcRect b="517"/>
          <a:stretch>
            <a:fillRect/>
          </a:stretch>
        </p:blipFill>
        <p:spPr>
          <a:xfrm>
            <a:off x="468313" y="285750"/>
            <a:ext cx="8351837" cy="6311900"/>
          </a:xfrm>
          <a:ln w="38100">
            <a:solidFill>
              <a:srgbClr val="FF9933"/>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2EB10DAD-6829-DBDA-5EF0-34F9E8DC4448}"/>
              </a:ext>
            </a:extLst>
          </p:cNvPr>
          <p:cNvSpPr>
            <a:spLocks noGrp="1" noChangeArrowheads="1"/>
          </p:cNvSpPr>
          <p:nvPr>
            <p:ph type="title" idx="4294967295"/>
          </p:nvPr>
        </p:nvSpPr>
        <p:spPr>
          <a:xfrm>
            <a:off x="0" y="0"/>
            <a:ext cx="9144000" cy="963613"/>
          </a:xfrm>
        </p:spPr>
        <p:txBody>
          <a:bodyPr/>
          <a:lstStyle/>
          <a:p>
            <a:pPr marL="609600" indent="-609600" algn="l" eaLnBrk="1" hangingPunct="1">
              <a:buFont typeface="Wingdings" panose="05000000000000000000" pitchFamily="2" charset="2"/>
              <a:buNone/>
            </a:pPr>
            <a:r>
              <a:rPr lang="en-GB" altLang="en-US" sz="32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a:t>
            </a:r>
            <a:r>
              <a:rPr lang="sr-Latn-CS" altLang="en-US" sz="32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32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Deep muscles of the head </a:t>
            </a:r>
            <a:r>
              <a:rPr lang="sr-Latn-CS" altLang="en-US" sz="3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3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mastication</a:t>
            </a:r>
            <a:r>
              <a:rPr lang="sr-Latn-CS" altLang="en-US" sz="3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endParaRPr lang="en-GB" altLang="en-US" sz="3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12291" name="Rectangle 3">
            <a:extLst>
              <a:ext uri="{FF2B5EF4-FFF2-40B4-BE49-F238E27FC236}">
                <a16:creationId xmlns:a16="http://schemas.microsoft.com/office/drawing/2014/main" id="{E8496808-4648-079F-C19B-4B029AA65922}"/>
              </a:ext>
            </a:extLst>
          </p:cNvPr>
          <p:cNvSpPr>
            <a:spLocks noGrp="1" noChangeArrowheads="1"/>
          </p:cNvSpPr>
          <p:nvPr>
            <p:ph type="body" sz="half" idx="4294967295"/>
          </p:nvPr>
        </p:nvSpPr>
        <p:spPr>
          <a:xfrm>
            <a:off x="0" y="1628775"/>
            <a:ext cx="5184775" cy="5040313"/>
          </a:xfrm>
        </p:spPr>
        <p:txBody>
          <a:bodyPr/>
          <a:lstStyle/>
          <a:p>
            <a:pPr marL="533400" indent="-533400" eaLnBrk="1" hangingPunct="1">
              <a:buFont typeface="Wingdings" panose="05000000000000000000" pitchFamily="2" charset="2"/>
              <a:buNone/>
            </a:pPr>
            <a:r>
              <a:rPr lang="sr-Latn-CS" altLang="en-US" sz="2400" b="1" i="1" dirty="0">
                <a:solidFill>
                  <a:srgbClr val="FF5050"/>
                </a:solidFill>
                <a:effectLst>
                  <a:outerShdw blurRad="38100" dist="38100" dir="2700000" algn="tl">
                    <a:srgbClr val="000000"/>
                  </a:outerShdw>
                </a:effectLst>
              </a:rPr>
              <a:t>1)  M. </a:t>
            </a:r>
            <a:r>
              <a:rPr lang="sr-Latn-CS" altLang="en-US" sz="2400" b="1" i="1" dirty="0" err="1">
                <a:solidFill>
                  <a:srgbClr val="FF5050"/>
                </a:solidFill>
                <a:effectLst>
                  <a:outerShdw blurRad="38100" dist="38100" dir="2700000" algn="tl">
                    <a:srgbClr val="000000"/>
                  </a:outerShdw>
                </a:effectLst>
              </a:rPr>
              <a:t>masseter</a:t>
            </a:r>
            <a:endParaRPr lang="sr-Latn-CS" altLang="en-US" sz="2400" b="1" i="1" dirty="0">
              <a:solidFill>
                <a:srgbClr val="FF5050"/>
              </a:solidFill>
              <a:effectLst>
                <a:outerShdw blurRad="38100" dist="38100" dir="2700000" algn="tl">
                  <a:srgbClr val="000000"/>
                </a:outerShdw>
              </a:effectLst>
            </a:endParaRPr>
          </a:p>
          <a:p>
            <a:pPr marL="533400" indent="-533400" eaLnBrk="1" hangingPunct="1">
              <a:buFont typeface="Wingdings" panose="05000000000000000000" pitchFamily="2" charset="2"/>
              <a:buNone/>
            </a:pPr>
            <a:r>
              <a:rPr lang="sr-Latn-CS" altLang="en-US" sz="2000" b="1" i="1" dirty="0">
                <a:solidFill>
                  <a:srgbClr val="FF5050"/>
                </a:solidFill>
                <a:effectLst>
                  <a:outerShdw blurRad="38100" dist="38100" dir="2700000" algn="tl">
                    <a:srgbClr val="000000"/>
                  </a:outerShdw>
                </a:effectLst>
              </a:rPr>
              <a:t>  </a:t>
            </a:r>
            <a:r>
              <a:rPr lang="en-GB" altLang="en-US" sz="2000" b="1" i="1" dirty="0">
                <a:solidFill>
                  <a:srgbClr val="FF5050"/>
                </a:solidFill>
                <a:effectLst>
                  <a:outerShdw blurRad="38100" dist="38100" dir="2700000" algn="tl">
                    <a:srgbClr val="000000"/>
                  </a:outerShdw>
                </a:effectLst>
              </a:rPr>
              <a:t>     </a:t>
            </a:r>
            <a:r>
              <a:rPr lang="sr-Latn-CS" altLang="en-US" sz="2000" b="1" i="1" dirty="0">
                <a:solidFill>
                  <a:srgbClr val="FF5050"/>
                </a:solidFill>
                <a:effectLst>
                  <a:outerShdw blurRad="38100" dist="38100" dir="2700000" algn="tl">
                    <a:srgbClr val="000000"/>
                  </a:outerShdw>
                </a:effectLst>
              </a:rPr>
              <a:t> </a:t>
            </a:r>
            <a:r>
              <a:rPr lang="sr-Latn-CS" altLang="en-US" sz="1800" b="1" i="1" dirty="0">
                <a:solidFill>
                  <a:srgbClr val="FF5050"/>
                </a:solidFill>
                <a:effectLst>
                  <a:outerShdw blurRad="38100" dist="38100" dir="2700000" algn="tl">
                    <a:srgbClr val="000000"/>
                  </a:outerShdw>
                </a:effectLst>
              </a:rPr>
              <a:t>- </a:t>
            </a:r>
            <a:r>
              <a:rPr lang="sr-Latn-CS" altLang="en-US" sz="1800" b="1" i="1" dirty="0" err="1">
                <a:solidFill>
                  <a:srgbClr val="FF5050"/>
                </a:solidFill>
                <a:effectLst>
                  <a:outerShdw blurRad="38100" dist="38100" dir="2700000" algn="tl">
                    <a:srgbClr val="000000"/>
                  </a:outerShdw>
                </a:effectLst>
              </a:rPr>
              <a:t>pars</a:t>
            </a:r>
            <a:r>
              <a:rPr lang="sr-Latn-CS" altLang="en-US" sz="1800" b="1" i="1" dirty="0">
                <a:solidFill>
                  <a:srgbClr val="FF5050"/>
                </a:solidFill>
                <a:effectLst>
                  <a:outerShdw blurRad="38100" dist="38100" dir="2700000" algn="tl">
                    <a:srgbClr val="000000"/>
                  </a:outerShdw>
                </a:effectLst>
              </a:rPr>
              <a:t> </a:t>
            </a:r>
            <a:r>
              <a:rPr lang="sr-Latn-CS" altLang="en-US" sz="1800" b="1" i="1" dirty="0" err="1">
                <a:solidFill>
                  <a:srgbClr val="FF5050"/>
                </a:solidFill>
                <a:effectLst>
                  <a:outerShdw blurRad="38100" dist="38100" dir="2700000" algn="tl">
                    <a:srgbClr val="000000"/>
                  </a:outerShdw>
                </a:effectLst>
              </a:rPr>
              <a:t>superficialis</a:t>
            </a:r>
            <a:r>
              <a:rPr lang="sr-Latn-CS" altLang="en-US" sz="1800" b="1" i="1" dirty="0">
                <a:solidFill>
                  <a:srgbClr val="FF5050"/>
                </a:solidFill>
                <a:effectLst>
                  <a:outerShdw blurRad="38100" dist="38100" dir="2700000" algn="tl">
                    <a:srgbClr val="000000"/>
                  </a:outerShdw>
                </a:effectLst>
              </a:rPr>
              <a:t> </a:t>
            </a:r>
          </a:p>
          <a:p>
            <a:pPr marL="533400" indent="-533400" eaLnBrk="1" hangingPunct="1">
              <a:buFont typeface="Wingdings" panose="05000000000000000000" pitchFamily="2" charset="2"/>
              <a:buNone/>
            </a:pPr>
            <a:r>
              <a:rPr lang="sr-Latn-CS" altLang="en-US" sz="1800" b="1" i="1" dirty="0">
                <a:solidFill>
                  <a:srgbClr val="FF5050"/>
                </a:solidFill>
                <a:effectLst>
                  <a:outerShdw blurRad="38100" dist="38100" dir="2700000" algn="tl">
                    <a:srgbClr val="000000"/>
                  </a:outerShdw>
                </a:effectLst>
              </a:rPr>
              <a:t>   </a:t>
            </a:r>
            <a:r>
              <a:rPr lang="en-GB" altLang="en-US" sz="1800" b="1" i="1" dirty="0">
                <a:solidFill>
                  <a:srgbClr val="FF5050"/>
                </a:solidFill>
                <a:effectLst>
                  <a:outerShdw blurRad="38100" dist="38100" dir="2700000" algn="tl">
                    <a:srgbClr val="000000"/>
                  </a:outerShdw>
                </a:effectLst>
              </a:rPr>
              <a:t>     </a:t>
            </a:r>
            <a:r>
              <a:rPr lang="sr-Latn-CS" altLang="en-US" sz="1800" b="1" i="1" dirty="0">
                <a:solidFill>
                  <a:srgbClr val="FF5050"/>
                </a:solidFill>
                <a:effectLst>
                  <a:outerShdw blurRad="38100" dist="38100" dir="2700000" algn="tl">
                    <a:srgbClr val="000000"/>
                  </a:outerShdw>
                </a:effectLst>
              </a:rPr>
              <a:t> - </a:t>
            </a:r>
            <a:r>
              <a:rPr lang="sr-Latn-CS" altLang="en-US" sz="1800" b="1" i="1" dirty="0" err="1">
                <a:solidFill>
                  <a:srgbClr val="FF5050"/>
                </a:solidFill>
                <a:effectLst>
                  <a:outerShdw blurRad="38100" dist="38100" dir="2700000" algn="tl">
                    <a:srgbClr val="000000"/>
                  </a:outerShdw>
                </a:effectLst>
              </a:rPr>
              <a:t>pars</a:t>
            </a:r>
            <a:r>
              <a:rPr lang="sr-Latn-CS" altLang="en-US" sz="1800" b="1" i="1" dirty="0">
                <a:solidFill>
                  <a:srgbClr val="FF5050"/>
                </a:solidFill>
                <a:effectLst>
                  <a:outerShdw blurRad="38100" dist="38100" dir="2700000" algn="tl">
                    <a:srgbClr val="000000"/>
                  </a:outerShdw>
                </a:effectLst>
              </a:rPr>
              <a:t> </a:t>
            </a:r>
            <a:r>
              <a:rPr lang="sr-Latn-CS" altLang="en-US" sz="1800" b="1" i="1" dirty="0" err="1">
                <a:solidFill>
                  <a:srgbClr val="FF5050"/>
                </a:solidFill>
                <a:effectLst>
                  <a:outerShdw blurRad="38100" dist="38100" dir="2700000" algn="tl">
                    <a:srgbClr val="000000"/>
                  </a:outerShdw>
                </a:effectLst>
              </a:rPr>
              <a:t>profunda</a:t>
            </a:r>
            <a:endParaRPr lang="sr-Latn-CS" altLang="en-US" sz="1800" dirty="0">
              <a:solidFill>
                <a:schemeClr val="tx2"/>
              </a:solidFill>
              <a:effectLst>
                <a:outerShdw blurRad="38100" dist="38100" dir="2700000" algn="tl">
                  <a:srgbClr val="000000"/>
                </a:outerShdw>
              </a:effectLst>
            </a:endParaRPr>
          </a:p>
          <a:p>
            <a:pPr marL="533400" indent="-533400" eaLnBrk="1" hangingPunct="1">
              <a:buFont typeface="Wingdings" panose="05000000000000000000" pitchFamily="2" charset="2"/>
              <a:buNone/>
            </a:pPr>
            <a:endParaRPr lang="sr-Latn-CS" altLang="en-US" sz="1600" dirty="0">
              <a:solidFill>
                <a:srgbClr val="FFCC00"/>
              </a:solidFill>
              <a:effectLst>
                <a:outerShdw blurRad="38100" dist="38100" dir="2700000" algn="tl">
                  <a:srgbClr val="000000"/>
                </a:outerShdw>
              </a:effectLst>
            </a:endParaRPr>
          </a:p>
          <a:p>
            <a:pPr marL="533400" indent="-533400" eaLnBrk="1" hangingPunct="1">
              <a:buFont typeface="Wingdings" panose="05000000000000000000" pitchFamily="2" charset="2"/>
              <a:buNone/>
            </a:pPr>
            <a:r>
              <a:rPr lang="sr-Latn-CS" altLang="en-US" sz="2400" b="1" i="1" dirty="0">
                <a:solidFill>
                  <a:srgbClr val="FF0000"/>
                </a:solidFill>
                <a:effectLst>
                  <a:outerShdw blurRad="38100" dist="38100" dir="2700000" algn="tl">
                    <a:srgbClr val="000000"/>
                  </a:outerShdw>
                </a:effectLst>
              </a:rPr>
              <a:t>2)  M. </a:t>
            </a:r>
            <a:r>
              <a:rPr lang="sr-Latn-CS" altLang="en-US" sz="2400" b="1" i="1" dirty="0" err="1">
                <a:solidFill>
                  <a:srgbClr val="FF0000"/>
                </a:solidFill>
                <a:effectLst>
                  <a:outerShdw blurRad="38100" dist="38100" dir="2700000" algn="tl">
                    <a:srgbClr val="000000"/>
                  </a:outerShdw>
                </a:effectLst>
              </a:rPr>
              <a:t>temporalis</a:t>
            </a:r>
            <a:endParaRPr lang="en-GB" altLang="en-US" sz="2400" b="1" i="1" dirty="0">
              <a:solidFill>
                <a:srgbClr val="FF0000"/>
              </a:solidFill>
              <a:effectLst>
                <a:outerShdw blurRad="38100" dist="38100" dir="2700000" algn="tl">
                  <a:srgbClr val="000000"/>
                </a:outerShdw>
              </a:effectLst>
            </a:endParaRPr>
          </a:p>
          <a:p>
            <a:pPr marL="533400" indent="-533400" eaLnBrk="1" hangingPunct="1">
              <a:buFont typeface="Wingdings" panose="05000000000000000000" pitchFamily="2" charset="2"/>
              <a:buNone/>
            </a:pPr>
            <a:endParaRPr lang="en-GB" altLang="en-US" sz="2400" b="1" i="1" dirty="0">
              <a:solidFill>
                <a:srgbClr val="FF0000"/>
              </a:solidFill>
              <a:effectLst>
                <a:outerShdw blurRad="38100" dist="38100" dir="2700000" algn="tl">
                  <a:srgbClr val="000000"/>
                </a:outerShdw>
              </a:effectLst>
            </a:endParaRPr>
          </a:p>
          <a:p>
            <a:pPr marL="533400" indent="-533400" eaLnBrk="1" hangingPunct="1">
              <a:buFont typeface="Wingdings" panose="05000000000000000000" pitchFamily="2" charset="2"/>
              <a:buNone/>
            </a:pPr>
            <a:r>
              <a:rPr lang="en-GB" altLang="en-US" sz="2400" b="1" i="1" dirty="0">
                <a:solidFill>
                  <a:srgbClr val="FF0000"/>
                </a:solidFill>
                <a:effectLst>
                  <a:outerShdw blurRad="38100" dist="38100" dir="2700000" algn="tl">
                    <a:srgbClr val="000000"/>
                  </a:outerShdw>
                </a:effectLst>
              </a:rPr>
              <a:t>3) M. </a:t>
            </a:r>
            <a:r>
              <a:rPr lang="en-GB" altLang="en-US" sz="2400" b="1" i="1" dirty="0" err="1">
                <a:solidFill>
                  <a:srgbClr val="FF0000"/>
                </a:solidFill>
                <a:effectLst>
                  <a:outerShdw blurRad="38100" dist="38100" dir="2700000" algn="tl">
                    <a:srgbClr val="000000"/>
                  </a:outerShdw>
                </a:effectLst>
              </a:rPr>
              <a:t>pterygoideus</a:t>
            </a:r>
            <a:r>
              <a:rPr lang="en-GB" altLang="en-US" sz="2400" b="1" i="1" dirty="0">
                <a:solidFill>
                  <a:srgbClr val="FF0000"/>
                </a:solidFill>
                <a:effectLst>
                  <a:outerShdw blurRad="38100" dist="38100" dir="2700000" algn="tl">
                    <a:srgbClr val="000000"/>
                  </a:outerShdw>
                </a:effectLst>
              </a:rPr>
              <a:t> medialis</a:t>
            </a:r>
          </a:p>
          <a:p>
            <a:pPr marL="533400" indent="-533400" eaLnBrk="1" hangingPunct="1">
              <a:buFont typeface="Wingdings" panose="05000000000000000000" pitchFamily="2" charset="2"/>
              <a:buNone/>
            </a:pPr>
            <a:endParaRPr lang="en-GB" altLang="en-US" sz="2400" b="1" i="1" dirty="0">
              <a:solidFill>
                <a:srgbClr val="FF0000"/>
              </a:solidFill>
              <a:effectLst>
                <a:outerShdw blurRad="38100" dist="38100" dir="2700000" algn="tl">
                  <a:srgbClr val="000000"/>
                </a:outerShdw>
              </a:effectLst>
            </a:endParaRPr>
          </a:p>
          <a:p>
            <a:pPr marL="533400" indent="-533400" eaLnBrk="1" hangingPunct="1">
              <a:buFont typeface="Wingdings" panose="05000000000000000000" pitchFamily="2" charset="2"/>
              <a:buNone/>
            </a:pPr>
            <a:r>
              <a:rPr lang="en-GB" altLang="en-US" sz="2400" b="1" i="1" dirty="0">
                <a:solidFill>
                  <a:srgbClr val="FF0000"/>
                </a:solidFill>
                <a:effectLst>
                  <a:outerShdw blurRad="38100" dist="38100" dir="2700000" algn="tl">
                    <a:srgbClr val="000000"/>
                  </a:outerShdw>
                </a:effectLst>
              </a:rPr>
              <a:t>4) M. </a:t>
            </a:r>
            <a:r>
              <a:rPr lang="en-GB" altLang="en-US" sz="2400" b="1" i="1" dirty="0" err="1">
                <a:solidFill>
                  <a:srgbClr val="FF0000"/>
                </a:solidFill>
                <a:effectLst>
                  <a:outerShdw blurRad="38100" dist="38100" dir="2700000" algn="tl">
                    <a:srgbClr val="000000"/>
                  </a:outerShdw>
                </a:effectLst>
              </a:rPr>
              <a:t>pterygoideus</a:t>
            </a:r>
            <a:r>
              <a:rPr lang="en-GB" altLang="en-US" sz="2400" b="1" i="1" dirty="0">
                <a:solidFill>
                  <a:srgbClr val="FF0000"/>
                </a:solidFill>
                <a:effectLst>
                  <a:outerShdw blurRad="38100" dist="38100" dir="2700000" algn="tl">
                    <a:srgbClr val="000000"/>
                  </a:outerShdw>
                </a:effectLst>
              </a:rPr>
              <a:t> lateralis</a:t>
            </a:r>
            <a:br>
              <a:rPr lang="en-GB" altLang="en-US" sz="2400" b="1" i="1" dirty="0">
                <a:solidFill>
                  <a:srgbClr val="FF0000"/>
                </a:solidFill>
                <a:effectLst>
                  <a:outerShdw blurRad="38100" dist="38100" dir="2700000" algn="tl">
                    <a:srgbClr val="000000"/>
                  </a:outerShdw>
                </a:effectLst>
              </a:rPr>
            </a:br>
            <a:r>
              <a:rPr lang="en-GB" altLang="en-US" sz="1800" b="1" i="1" dirty="0">
                <a:solidFill>
                  <a:srgbClr val="FF0000"/>
                </a:solidFill>
                <a:effectLst>
                  <a:outerShdw blurRad="38100" dist="38100" dir="2700000" algn="tl">
                    <a:srgbClr val="000000"/>
                  </a:outerShdw>
                </a:effectLst>
              </a:rPr>
              <a:t>- superior head</a:t>
            </a:r>
            <a:br>
              <a:rPr lang="en-GB" altLang="en-US" sz="1800" b="1" i="1" dirty="0">
                <a:solidFill>
                  <a:srgbClr val="FF0000"/>
                </a:solidFill>
                <a:effectLst>
                  <a:outerShdw blurRad="38100" dist="38100" dir="2700000" algn="tl">
                    <a:srgbClr val="000000"/>
                  </a:outerShdw>
                </a:effectLst>
              </a:rPr>
            </a:br>
            <a:r>
              <a:rPr lang="en-GB" altLang="en-US" sz="1800" b="1" i="1" dirty="0">
                <a:solidFill>
                  <a:srgbClr val="FF0000"/>
                </a:solidFill>
                <a:effectLst>
                  <a:outerShdw blurRad="38100" dist="38100" dir="2700000" algn="tl">
                    <a:srgbClr val="000000"/>
                  </a:outerShdw>
                </a:effectLst>
              </a:rPr>
              <a:t>- inferior head</a:t>
            </a:r>
            <a:endParaRPr lang="sr-Latn-CS" altLang="en-US" sz="1800" b="1" i="1" dirty="0">
              <a:solidFill>
                <a:srgbClr val="FF0000"/>
              </a:solidFill>
              <a:effectLst>
                <a:outerShdw blurRad="38100" dist="38100" dir="2700000" algn="tl">
                  <a:srgbClr val="000000"/>
                </a:outerShdw>
              </a:effectLst>
            </a:endParaRPr>
          </a:p>
          <a:p>
            <a:pPr marL="533400" indent="-533400" eaLnBrk="1" hangingPunct="1">
              <a:buFont typeface="Wingdings" panose="05000000000000000000" pitchFamily="2" charset="2"/>
              <a:buNone/>
            </a:pPr>
            <a:endParaRPr lang="en-US" altLang="en-US" sz="1600" dirty="0">
              <a:solidFill>
                <a:schemeClr val="accent4">
                  <a:lumMod val="10000"/>
                </a:schemeClr>
              </a:solidFill>
              <a:effectLst>
                <a:outerShdw blurRad="38100" dist="38100" dir="2700000" algn="tl">
                  <a:srgbClr val="000000"/>
                </a:outerShdw>
              </a:effectLst>
            </a:endParaRPr>
          </a:p>
        </p:txBody>
      </p:sp>
      <p:pic>
        <p:nvPicPr>
          <p:cNvPr id="12292" name="Picture 1">
            <a:extLst>
              <a:ext uri="{FF2B5EF4-FFF2-40B4-BE49-F238E27FC236}">
                <a16:creationId xmlns:a16="http://schemas.microsoft.com/office/drawing/2014/main" id="{90614923-2DC8-9D2D-47EC-1E4F7D145F5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425" t="12169" r="28470" b="7407"/>
          <a:stretch/>
        </p:blipFill>
        <p:spPr bwMode="auto">
          <a:xfrm>
            <a:off x="4876792" y="1828800"/>
            <a:ext cx="4190890" cy="428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3" name="AutoShape 4">
            <a:extLst>
              <a:ext uri="{FF2B5EF4-FFF2-40B4-BE49-F238E27FC236}">
                <a16:creationId xmlns:a16="http://schemas.microsoft.com/office/drawing/2014/main" id="{07D0A23E-1D30-638F-F64B-1CDD7F7DE9C4}"/>
              </a:ext>
            </a:extLst>
          </p:cNvPr>
          <p:cNvSpPr>
            <a:spLocks noChangeArrowheads="1"/>
          </p:cNvSpPr>
          <p:nvPr/>
        </p:nvSpPr>
        <p:spPr bwMode="auto">
          <a:xfrm rot="17879658">
            <a:off x="5901531" y="5680869"/>
            <a:ext cx="1293813" cy="142875"/>
          </a:xfrm>
          <a:prstGeom prst="rightArrow">
            <a:avLst>
              <a:gd name="adj1" fmla="val 50000"/>
              <a:gd name="adj2" fmla="val 226389"/>
            </a:avLst>
          </a:prstGeom>
          <a:solidFill>
            <a:srgbClr val="990000"/>
          </a:solidFill>
          <a:ln w="9525" cap="flat" cmpd="sng">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12294" name="Text Box 6">
            <a:extLst>
              <a:ext uri="{FF2B5EF4-FFF2-40B4-BE49-F238E27FC236}">
                <a16:creationId xmlns:a16="http://schemas.microsoft.com/office/drawing/2014/main" id="{41C5A120-1073-E402-808A-5F62487AE2EB}"/>
              </a:ext>
            </a:extLst>
          </p:cNvPr>
          <p:cNvSpPr txBox="1">
            <a:spLocks noChangeArrowheads="1"/>
          </p:cNvSpPr>
          <p:nvPr/>
        </p:nvSpPr>
        <p:spPr bwMode="auto">
          <a:xfrm>
            <a:off x="5715000" y="6248400"/>
            <a:ext cx="14398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FF3300"/>
                </a:solidFill>
              </a:rPr>
              <a:t>m. masseter</a:t>
            </a:r>
          </a:p>
        </p:txBody>
      </p:sp>
      <p:sp>
        <p:nvSpPr>
          <p:cNvPr id="12295" name="AutoShape 4">
            <a:extLst>
              <a:ext uri="{FF2B5EF4-FFF2-40B4-BE49-F238E27FC236}">
                <a16:creationId xmlns:a16="http://schemas.microsoft.com/office/drawing/2014/main" id="{90EC65D8-B39D-4C6A-4767-0D9B66E9C9C2}"/>
              </a:ext>
            </a:extLst>
          </p:cNvPr>
          <p:cNvSpPr>
            <a:spLocks noChangeArrowheads="1"/>
          </p:cNvSpPr>
          <p:nvPr/>
        </p:nvSpPr>
        <p:spPr bwMode="auto">
          <a:xfrm rot="5759658">
            <a:off x="6206331" y="2251869"/>
            <a:ext cx="1293813" cy="142875"/>
          </a:xfrm>
          <a:prstGeom prst="rightArrow">
            <a:avLst>
              <a:gd name="adj1" fmla="val 50000"/>
              <a:gd name="adj2" fmla="val 226389"/>
            </a:avLst>
          </a:prstGeom>
          <a:solidFill>
            <a:srgbClr val="FF0000"/>
          </a:solidFill>
          <a:ln w="9525" cap="flat" cmpd="sng">
            <a:solidFill>
              <a:srgbClr val="000000"/>
            </a:solidFill>
            <a:miter lim="800000"/>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solidFill>
                <a:srgbClr val="00CC66"/>
              </a:solidFill>
            </a:endParaRPr>
          </a:p>
        </p:txBody>
      </p:sp>
      <p:sp>
        <p:nvSpPr>
          <p:cNvPr id="12296" name="Text Box 8">
            <a:extLst>
              <a:ext uri="{FF2B5EF4-FFF2-40B4-BE49-F238E27FC236}">
                <a16:creationId xmlns:a16="http://schemas.microsoft.com/office/drawing/2014/main" id="{BCCFDC3B-4C51-DB8B-4C1F-1A51E3CDC91F}"/>
              </a:ext>
            </a:extLst>
          </p:cNvPr>
          <p:cNvSpPr txBox="1">
            <a:spLocks noChangeArrowheads="1"/>
          </p:cNvSpPr>
          <p:nvPr/>
        </p:nvSpPr>
        <p:spPr bwMode="auto">
          <a:xfrm>
            <a:off x="6332538" y="1295400"/>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FF0000"/>
                </a:solidFill>
              </a:rPr>
              <a:t>m. temporalis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wipe(left)">
                                      <p:cBhvr>
                                        <p:cTn id="7" dur="500"/>
                                        <p:tgtEl>
                                          <p:spTgt spid="1229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wipe(left)">
                                      <p:cBhvr>
                                        <p:cTn id="12" dur="500"/>
                                        <p:tgtEl>
                                          <p:spTgt spid="1229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2" presetClass="entr" presetSubtype="0" fill="hold" nodeType="clickEffect">
                                  <p:stCondLst>
                                    <p:cond delay="0"/>
                                  </p:stCondLst>
                                  <p:childTnLst>
                                    <p:set>
                                      <p:cBhvr>
                                        <p:cTn id="16" dur="1" fill="hold">
                                          <p:stCondLst>
                                            <p:cond delay="0"/>
                                          </p:stCondLst>
                                        </p:cTn>
                                        <p:tgtEl>
                                          <p:spTgt spid="12293"/>
                                        </p:tgtEl>
                                        <p:attrNameLst>
                                          <p:attrName>style.visibility</p:attrName>
                                        </p:attrNameLst>
                                      </p:cBhvr>
                                      <p:to>
                                        <p:strVal val="visible"/>
                                      </p:to>
                                    </p:set>
                                    <p:animScale>
                                      <p:cBhvr>
                                        <p:cTn id="17" dur="1000" decel="50000" fill="hold">
                                          <p:stCondLst>
                                            <p:cond delay="0"/>
                                          </p:stCondLst>
                                        </p:cTn>
                                        <p:tgtEl>
                                          <p:spTgt spid="122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8" dur="1000" decel="50000" fill="hold">
                                          <p:stCondLst>
                                            <p:cond delay="0"/>
                                          </p:stCondLst>
                                        </p:cTn>
                                        <p:tgtEl>
                                          <p:spTgt spid="12293"/>
                                        </p:tgtEl>
                                        <p:attrNameLst>
                                          <p:attrName>ppt_x,ppt_y</p:attrName>
                                        </p:attrNameLst>
                                      </p:cBhvr>
                                      <p:rCtr x="0" y="0"/>
                                    </p:animMotion>
                                    <p:animEffect transition="in" filter="fade">
                                      <p:cBhvr>
                                        <p:cTn id="19" dur="1000"/>
                                        <p:tgtEl>
                                          <p:spTgt spid="1229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2" presetClass="entr" presetSubtype="0" fill="hold" nodeType="clickEffect">
                                  <p:stCondLst>
                                    <p:cond delay="0"/>
                                  </p:stCondLst>
                                  <p:childTnLst>
                                    <p:set>
                                      <p:cBhvr>
                                        <p:cTn id="23" dur="1" fill="hold">
                                          <p:stCondLst>
                                            <p:cond delay="0"/>
                                          </p:stCondLst>
                                        </p:cTn>
                                        <p:tgtEl>
                                          <p:spTgt spid="12295"/>
                                        </p:tgtEl>
                                        <p:attrNameLst>
                                          <p:attrName>style.visibility</p:attrName>
                                        </p:attrNameLst>
                                      </p:cBhvr>
                                      <p:to>
                                        <p:strVal val="visible"/>
                                      </p:to>
                                    </p:set>
                                    <p:animScale>
                                      <p:cBhvr>
                                        <p:cTn id="24" dur="1000" decel="50000" fill="hold">
                                          <p:stCondLst>
                                            <p:cond delay="0"/>
                                          </p:stCondLst>
                                        </p:cTn>
                                        <p:tgtEl>
                                          <p:spTgt spid="122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12295"/>
                                        </p:tgtEl>
                                        <p:attrNameLst>
                                          <p:attrName>ppt_x,ppt_y</p:attrName>
                                        </p:attrNameLst>
                                      </p:cBhvr>
                                      <p:rCtr x="0" y="0"/>
                                    </p:animMotion>
                                    <p:animEffect transition="in" filter="fade">
                                      <p:cBhvr>
                                        <p:cTn id="26" dur="10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bldLvl="0" animBg="1" autoUpdateAnimBg="0"/>
      <p:bldP spid="12295" grpId="0" bldLvl="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1" name="Picture 10" descr="scan0018">
            <a:extLst>
              <a:ext uri="{FF2B5EF4-FFF2-40B4-BE49-F238E27FC236}">
                <a16:creationId xmlns:a16="http://schemas.microsoft.com/office/drawing/2014/main" id="{FB5C06D7-9C08-8F22-F093-21A194E6C715}"/>
              </a:ext>
            </a:extLst>
          </p:cNvPr>
          <p:cNvPicPr>
            <a:picLocks noChangeAspect="1" noChangeArrowheads="1"/>
          </p:cNvPicPr>
          <p:nvPr/>
        </p:nvPicPr>
        <p:blipFill>
          <a:blip r:embed="rId2">
            <a:lum contrast="6000"/>
            <a:extLst>
              <a:ext uri="{28A0092B-C50C-407E-A947-70E740481C1C}">
                <a14:useLocalDpi xmlns:a14="http://schemas.microsoft.com/office/drawing/2010/main" val="0"/>
              </a:ext>
            </a:extLst>
          </a:blip>
          <a:srcRect r="1030"/>
          <a:stretch>
            <a:fillRect/>
          </a:stretch>
        </p:blipFill>
        <p:spPr bwMode="auto">
          <a:xfrm>
            <a:off x="95327" y="3088166"/>
            <a:ext cx="4805900" cy="3089778"/>
          </a:xfrm>
          <a:prstGeom prst="rect">
            <a:avLst/>
          </a:prstGeom>
          <a:noFill/>
          <a:ln w="38100">
            <a:solidFill>
              <a:srgbClr val="FFCC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AC4EA9E-BCEF-C288-4D7E-6629A21877B9}"/>
              </a:ext>
            </a:extLst>
          </p:cNvPr>
          <p:cNvPicPr>
            <a:picLocks noChangeAspect="1"/>
          </p:cNvPicPr>
          <p:nvPr/>
        </p:nvPicPr>
        <p:blipFill rotWithShape="1">
          <a:blip r:embed="rId3"/>
          <a:srcRect t="3093" b="67748"/>
          <a:stretch/>
        </p:blipFill>
        <p:spPr>
          <a:xfrm>
            <a:off x="90157" y="762071"/>
            <a:ext cx="8963685" cy="1752554"/>
          </a:xfrm>
          <a:prstGeom prst="rect">
            <a:avLst/>
          </a:prstGeom>
        </p:spPr>
      </p:pic>
      <p:sp>
        <p:nvSpPr>
          <p:cNvPr id="4" name="Rectangle 2">
            <a:extLst>
              <a:ext uri="{FF2B5EF4-FFF2-40B4-BE49-F238E27FC236}">
                <a16:creationId xmlns:a16="http://schemas.microsoft.com/office/drawing/2014/main" id="{9ABE0912-552C-E5D0-F518-94097467FD4B}"/>
              </a:ext>
            </a:extLst>
          </p:cNvPr>
          <p:cNvSpPr txBox="1">
            <a:spLocks noChangeArrowheads="1"/>
          </p:cNvSpPr>
          <p:nvPr/>
        </p:nvSpPr>
        <p:spPr bwMode="auto">
          <a:xfrm>
            <a:off x="0" y="0"/>
            <a:ext cx="9144000"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a:lstStyle>
          <a:p>
            <a:pPr marL="609600" indent="-609600" eaLnBrk="1" hangingPunct="1">
              <a:buFont typeface="Wingdings" panose="05000000000000000000" pitchFamily="2" charset="2"/>
              <a:buNone/>
            </a:pPr>
            <a:r>
              <a:rPr lang="en-GB" altLang="en-US" sz="2400" b="1" dirty="0">
                <a:solidFill>
                  <a:srgbClr val="FF0000"/>
                </a:solidFill>
                <a:latin typeface="Times New Roman" panose="02020603050405020304" pitchFamily="18" charset="0"/>
                <a:cs typeface="Times New Roman" panose="02020603050405020304" pitchFamily="18" charset="0"/>
              </a:rPr>
              <a:t>M. TEMPORALIS (TEMPORAL MUSCLE)</a:t>
            </a:r>
          </a:p>
        </p:txBody>
      </p:sp>
      <p:pic>
        <p:nvPicPr>
          <p:cNvPr id="6" name="Picture 5">
            <a:extLst>
              <a:ext uri="{FF2B5EF4-FFF2-40B4-BE49-F238E27FC236}">
                <a16:creationId xmlns:a16="http://schemas.microsoft.com/office/drawing/2014/main" id="{BFE24533-BCBA-6F38-2B22-193227AAC6A3}"/>
              </a:ext>
            </a:extLst>
          </p:cNvPr>
          <p:cNvPicPr>
            <a:picLocks noChangeAspect="1"/>
          </p:cNvPicPr>
          <p:nvPr/>
        </p:nvPicPr>
        <p:blipFill>
          <a:blip r:embed="rId4"/>
          <a:stretch>
            <a:fillRect/>
          </a:stretch>
        </p:blipFill>
        <p:spPr>
          <a:xfrm>
            <a:off x="4800594" y="1537154"/>
            <a:ext cx="1066772" cy="538564"/>
          </a:xfrm>
          <a:prstGeom prst="rect">
            <a:avLst/>
          </a:prstGeom>
        </p:spPr>
      </p:pic>
      <p:pic>
        <p:nvPicPr>
          <p:cNvPr id="7" name="Picture 1">
            <a:extLst>
              <a:ext uri="{FF2B5EF4-FFF2-40B4-BE49-F238E27FC236}">
                <a16:creationId xmlns:a16="http://schemas.microsoft.com/office/drawing/2014/main" id="{80CE1AD4-5502-1B73-F827-0BB6F71327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3317" t="12169" r="29121" b="7407"/>
          <a:stretch>
            <a:fillRect/>
          </a:stretch>
        </p:blipFill>
        <p:spPr bwMode="auto">
          <a:xfrm>
            <a:off x="5029188" y="3059178"/>
            <a:ext cx="3482367" cy="36798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AutoShape 4">
            <a:extLst>
              <a:ext uri="{FF2B5EF4-FFF2-40B4-BE49-F238E27FC236}">
                <a16:creationId xmlns:a16="http://schemas.microsoft.com/office/drawing/2014/main" id="{397651C0-20D2-694B-5CAE-18595D529E41}"/>
              </a:ext>
            </a:extLst>
          </p:cNvPr>
          <p:cNvSpPr>
            <a:spLocks noChangeArrowheads="1"/>
          </p:cNvSpPr>
          <p:nvPr/>
        </p:nvSpPr>
        <p:spPr bwMode="auto">
          <a:xfrm rot="5759658">
            <a:off x="6002997" y="3211351"/>
            <a:ext cx="1268911" cy="156923"/>
          </a:xfrm>
          <a:prstGeom prst="rightArrow">
            <a:avLst>
              <a:gd name="adj1" fmla="val 50000"/>
              <a:gd name="adj2" fmla="val 226389"/>
            </a:avLst>
          </a:prstGeom>
          <a:solidFill>
            <a:srgbClr val="FF0000"/>
          </a:solidFill>
          <a:ln w="9525" cap="flat" cmpd="sng">
            <a:solidFill>
              <a:srgbClr val="000000"/>
            </a:solidFill>
            <a:miter lim="800000"/>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solidFill>
                <a:srgbClr val="00CC66"/>
              </a:solidFill>
            </a:endParaRPr>
          </a:p>
        </p:txBody>
      </p:sp>
      <p:sp>
        <p:nvSpPr>
          <p:cNvPr id="10" name="AutoShape 4">
            <a:extLst>
              <a:ext uri="{FF2B5EF4-FFF2-40B4-BE49-F238E27FC236}">
                <a16:creationId xmlns:a16="http://schemas.microsoft.com/office/drawing/2014/main" id="{D3C6315D-BAB6-9114-79E2-364C221A86B4}"/>
              </a:ext>
            </a:extLst>
          </p:cNvPr>
          <p:cNvSpPr>
            <a:spLocks noChangeArrowheads="1"/>
          </p:cNvSpPr>
          <p:nvPr/>
        </p:nvSpPr>
        <p:spPr bwMode="auto">
          <a:xfrm rot="5759658">
            <a:off x="1820049" y="3350538"/>
            <a:ext cx="1268911" cy="156923"/>
          </a:xfrm>
          <a:prstGeom prst="rightArrow">
            <a:avLst>
              <a:gd name="adj1" fmla="val 50000"/>
              <a:gd name="adj2" fmla="val 226389"/>
            </a:avLst>
          </a:prstGeom>
          <a:solidFill>
            <a:srgbClr val="FF0000"/>
          </a:solidFill>
          <a:ln w="9525" cap="flat" cmpd="sng">
            <a:solidFill>
              <a:srgbClr val="000000"/>
            </a:solidFill>
            <a:miter lim="800000"/>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solidFill>
                <a:srgbClr val="00CC66"/>
              </a:solidFill>
            </a:endParaRPr>
          </a:p>
        </p:txBody>
      </p:sp>
    </p:spTree>
    <p:extLst>
      <p:ext uri="{BB962C8B-B14F-4D97-AF65-F5344CB8AC3E}">
        <p14:creationId xmlns:p14="http://schemas.microsoft.com/office/powerpoint/2010/main" val="2434167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8"/>
                                        </p:tgtEl>
                                        <p:attrNameLst>
                                          <p:attrName>ppt_x,ppt_y</p:attrName>
                                        </p:attrNameLst>
                                      </p:cBhvr>
                                      <p:rCtr x="0" y="0"/>
                                    </p:animMotion>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Scale>
                                      <p:cBhvr>
                                        <p:cTn id="14"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10"/>
                                        </p:tgtEl>
                                        <p:attrNameLst>
                                          <p:attrName>ppt_x,ppt_y</p:attrName>
                                        </p:attrNameLst>
                                      </p:cBhvr>
                                      <p:rCtr x="0" y="0"/>
                                    </p:animMotion>
                                    <p:animEffect transition="in" filter="fade">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edge">
                                      <p:cBhvr>
                                        <p:cTn id="2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autoUpdateAnimBg="0"/>
      <p:bldP spid="10"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A074D31-2581-06EA-BC9A-9FE735AEA2D9}"/>
              </a:ext>
            </a:extLst>
          </p:cNvPr>
          <p:cNvSpPr>
            <a:spLocks noGrp="1" noChangeArrowheads="1"/>
          </p:cNvSpPr>
          <p:nvPr>
            <p:ph type="title" idx="4294967295"/>
          </p:nvPr>
        </p:nvSpPr>
        <p:spPr>
          <a:xfrm>
            <a:off x="457200" y="0"/>
            <a:ext cx="8229600" cy="908050"/>
          </a:xfrm>
          <a:noFill/>
        </p:spPr>
        <p:txBody>
          <a:bodyPr/>
          <a:lstStyle/>
          <a:p>
            <a:pPr eaLnBrk="1" hangingPunct="1"/>
            <a:r>
              <a:rPr lang="en-GB" altLang="en-US" b="1" dirty="0">
                <a:solidFill>
                  <a:schemeClr val="bg1">
                    <a:lumMod val="5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HEAD</a:t>
            </a:r>
            <a:endParaRPr lang="en-US" altLang="en-US" b="1" dirty="0">
              <a:solidFill>
                <a:schemeClr val="bg1">
                  <a:lumMod val="5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9219" name="Rectangle 3">
            <a:extLst>
              <a:ext uri="{FF2B5EF4-FFF2-40B4-BE49-F238E27FC236}">
                <a16:creationId xmlns:a16="http://schemas.microsoft.com/office/drawing/2014/main" id="{75D55659-8C9D-62A8-8018-65486AB01A03}"/>
              </a:ext>
            </a:extLst>
          </p:cNvPr>
          <p:cNvSpPr>
            <a:spLocks noGrp="1" noChangeArrowheads="1"/>
          </p:cNvSpPr>
          <p:nvPr>
            <p:ph type="body" idx="4294967295"/>
          </p:nvPr>
        </p:nvSpPr>
        <p:spPr>
          <a:xfrm>
            <a:off x="0" y="981075"/>
            <a:ext cx="9144000" cy="5648241"/>
          </a:xfrm>
        </p:spPr>
        <p:txBody>
          <a:bodyPr/>
          <a:lstStyle/>
          <a:p>
            <a:pPr marL="609600" indent="-609600" eaLnBrk="1" hangingPunct="1">
              <a:buFont typeface="Wingdings" panose="05000000000000000000" pitchFamily="2" charset="2"/>
              <a:buNone/>
            </a:pPr>
            <a:r>
              <a:rPr lang="sr-Latn-CS" altLang="en-US" b="1" i="1" dirty="0">
                <a:solidFill>
                  <a:schemeClr val="bg1">
                    <a:lumMod val="5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 </a:t>
            </a:r>
            <a:r>
              <a:rPr lang="en-GB" altLang="en-US" sz="2800" b="1" i="1" dirty="0">
                <a:solidFill>
                  <a:schemeClr val="bg2">
                    <a:lumMod val="5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a:t>
            </a:r>
            <a:endParaRPr lang="sr-Latn-CS" altLang="en-US" sz="2800" b="1" i="1" dirty="0">
              <a:solidFill>
                <a:schemeClr val="bg2">
                  <a:lumMod val="5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buFont typeface="Wingdings" panose="05000000000000000000" pitchFamily="2" charset="2"/>
              <a:buNone/>
            </a:pPr>
            <a:r>
              <a:rPr lang="sr-Latn-CS" altLang="en-US" sz="2400" b="1" dirty="0">
                <a:solidFill>
                  <a:srgbClr val="CC6600"/>
                </a:solidFill>
                <a:effectLst>
                  <a:outerShdw blurRad="38100" dist="38100" dir="2700000" algn="tl">
                    <a:srgbClr val="000000"/>
                  </a:outerShdw>
                </a:effectLst>
              </a:rPr>
              <a:t>1) </a:t>
            </a:r>
            <a:r>
              <a:rPr lang="en-GB" altLang="en-US" sz="2400" b="1" dirty="0">
                <a:solidFill>
                  <a:srgbClr val="CC6600"/>
                </a:solidFill>
                <a:effectLst>
                  <a:outerShdw blurRad="38100" dist="38100" dir="2700000" algn="tl">
                    <a:srgbClr val="000000"/>
                  </a:outerShdw>
                </a:effectLst>
              </a:rPr>
              <a:t>Muscles of the scalp and forehead</a:t>
            </a:r>
            <a:endParaRPr lang="sr-Latn-CS" altLang="en-US" sz="2400" b="1" dirty="0">
              <a:solidFill>
                <a:srgbClr val="CC6600"/>
              </a:solidFill>
              <a:effectLst>
                <a:outerShdw blurRad="38100" dist="38100" dir="2700000" algn="tl">
                  <a:srgbClr val="000000"/>
                </a:outerShdw>
              </a:effectLst>
            </a:endParaRPr>
          </a:p>
          <a:p>
            <a:pPr marL="609600" indent="-609600" eaLnBrk="1" hangingPunct="1">
              <a:buFont typeface="Wingdings" panose="05000000000000000000" pitchFamily="2" charset="2"/>
              <a:buNone/>
            </a:pPr>
            <a:r>
              <a:rPr lang="sr-Latn-CS" altLang="en-US" sz="2400" b="1" dirty="0">
                <a:solidFill>
                  <a:srgbClr val="CC6600"/>
                </a:solidFill>
                <a:effectLst>
                  <a:outerShdw blurRad="38100" dist="38100" dir="2700000" algn="tl">
                    <a:srgbClr val="000000"/>
                  </a:outerShdw>
                </a:effectLst>
              </a:rPr>
              <a:t>2) </a:t>
            </a:r>
            <a:r>
              <a:rPr lang="en-GB" altLang="en-US" sz="2400" b="1" dirty="0">
                <a:solidFill>
                  <a:srgbClr val="CC6600"/>
                </a:solidFill>
                <a:effectLst>
                  <a:outerShdw blurRad="38100" dist="38100" dir="2700000" algn="tl">
                    <a:srgbClr val="000000"/>
                  </a:outerShdw>
                </a:effectLst>
              </a:rPr>
              <a:t>Muscles of the external ear</a:t>
            </a:r>
            <a:endParaRPr lang="sr-Latn-CS" altLang="en-US" sz="2400" b="1" dirty="0">
              <a:solidFill>
                <a:srgbClr val="CC6600"/>
              </a:solidFill>
              <a:effectLst>
                <a:outerShdw blurRad="38100" dist="38100" dir="2700000" algn="tl">
                  <a:srgbClr val="000000"/>
                </a:outerShdw>
              </a:effectLst>
            </a:endParaRPr>
          </a:p>
          <a:p>
            <a:pPr marL="609600" indent="-609600" eaLnBrk="1" hangingPunct="1">
              <a:buFont typeface="Wingdings" panose="05000000000000000000" pitchFamily="2" charset="2"/>
              <a:buNone/>
            </a:pPr>
            <a:r>
              <a:rPr lang="sr-Latn-CS" altLang="en-US" sz="2400" b="1" dirty="0">
                <a:solidFill>
                  <a:srgbClr val="CC6600"/>
                </a:solidFill>
                <a:effectLst>
                  <a:outerShdw blurRad="38100" dist="38100" dir="2700000" algn="tl">
                    <a:srgbClr val="000000"/>
                  </a:outerShdw>
                </a:effectLst>
              </a:rPr>
              <a:t>3) </a:t>
            </a:r>
            <a:r>
              <a:rPr lang="en-GB" altLang="en-US" sz="2400" b="1" dirty="0">
                <a:solidFill>
                  <a:srgbClr val="CC6600"/>
                </a:solidFill>
                <a:effectLst>
                  <a:outerShdw blurRad="38100" dist="38100" dir="2700000" algn="tl">
                    <a:srgbClr val="000000"/>
                  </a:outerShdw>
                </a:effectLst>
              </a:rPr>
              <a:t>Muscles of orbital opening and eyebrows</a:t>
            </a:r>
            <a:endParaRPr lang="sr-Latn-CS" altLang="en-US" sz="2400" b="1" dirty="0">
              <a:solidFill>
                <a:srgbClr val="CC6600"/>
              </a:solidFill>
              <a:effectLst>
                <a:outerShdw blurRad="38100" dist="38100" dir="2700000" algn="tl">
                  <a:srgbClr val="000000"/>
                </a:outerShdw>
              </a:effectLst>
            </a:endParaRPr>
          </a:p>
          <a:p>
            <a:pPr marL="609600" indent="-609600" eaLnBrk="1" hangingPunct="1">
              <a:buFont typeface="Wingdings" panose="05000000000000000000" pitchFamily="2" charset="2"/>
              <a:buNone/>
            </a:pPr>
            <a:r>
              <a:rPr lang="sr-Latn-CS" altLang="en-US" sz="2400" b="1" dirty="0">
                <a:solidFill>
                  <a:srgbClr val="CC6600"/>
                </a:solidFill>
                <a:effectLst>
                  <a:outerShdw blurRad="38100" dist="38100" dir="2700000" algn="tl">
                    <a:srgbClr val="000000"/>
                  </a:outerShdw>
                </a:effectLst>
              </a:rPr>
              <a:t>4) </a:t>
            </a:r>
            <a:r>
              <a:rPr lang="en-GB" altLang="en-US" sz="2400" b="1" dirty="0">
                <a:solidFill>
                  <a:srgbClr val="CC6600"/>
                </a:solidFill>
                <a:effectLst>
                  <a:outerShdw blurRad="38100" dist="38100" dir="2700000" algn="tl">
                    <a:srgbClr val="000000"/>
                  </a:outerShdw>
                </a:effectLst>
              </a:rPr>
              <a:t>Muscles of external nose</a:t>
            </a:r>
            <a:endParaRPr lang="sr-Latn-CS" altLang="en-US" sz="2400" b="1" dirty="0">
              <a:solidFill>
                <a:srgbClr val="CC6600"/>
              </a:solidFill>
              <a:effectLst>
                <a:outerShdw blurRad="38100" dist="38100" dir="2700000" algn="tl">
                  <a:srgbClr val="000000"/>
                </a:outerShdw>
              </a:effectLst>
            </a:endParaRPr>
          </a:p>
          <a:p>
            <a:pPr marL="609600" indent="-609600" eaLnBrk="1" hangingPunct="1">
              <a:buFont typeface="Wingdings" panose="05000000000000000000" pitchFamily="2" charset="2"/>
              <a:buNone/>
            </a:pPr>
            <a:r>
              <a:rPr lang="sr-Latn-CS" altLang="en-US" sz="2400" b="1" dirty="0">
                <a:solidFill>
                  <a:srgbClr val="CC6600"/>
                </a:solidFill>
                <a:effectLst>
                  <a:outerShdw blurRad="38100" dist="38100" dir="2700000" algn="tl">
                    <a:srgbClr val="000000"/>
                  </a:outerShdw>
                </a:effectLst>
              </a:rPr>
              <a:t>5) </a:t>
            </a:r>
            <a:r>
              <a:rPr lang="en-GB" altLang="en-US" sz="2400" b="1" dirty="0">
                <a:solidFill>
                  <a:srgbClr val="CC6600"/>
                </a:solidFill>
                <a:effectLst>
                  <a:outerShdw blurRad="38100" dist="38100" dir="2700000" algn="tl">
                    <a:srgbClr val="000000"/>
                  </a:outerShdw>
                </a:effectLst>
              </a:rPr>
              <a:t>Muscles of mouth, lips, cheeks and chin</a:t>
            </a:r>
            <a:endParaRPr lang="sr-Latn-CS" altLang="en-US" sz="2400" b="1" dirty="0">
              <a:solidFill>
                <a:srgbClr val="CC6600"/>
              </a:solidFill>
              <a:effectLst>
                <a:outerShdw blurRad="38100" dist="38100" dir="2700000" algn="tl">
                  <a:srgbClr val="000000"/>
                </a:outerShdw>
              </a:effectLst>
            </a:endParaRPr>
          </a:p>
          <a:p>
            <a:pPr marL="609600" indent="-609600" eaLnBrk="1" hangingPunct="1">
              <a:buFont typeface="Wingdings" panose="05000000000000000000" pitchFamily="2" charset="2"/>
              <a:buNone/>
            </a:pPr>
            <a:r>
              <a:rPr lang="en-GB" altLang="en-US"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a:t>
            </a:r>
            <a:r>
              <a:rPr lang="sr-Latn-CS" altLang="en-US"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Deep muscles of the head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mastication</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endPar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buFont typeface="Wingdings" panose="05000000000000000000" pitchFamily="2" charset="2"/>
              <a:buNone/>
            </a:pPr>
            <a:r>
              <a:rPr lang="sr-Latn-CS" altLang="en-US" sz="2400" b="1" dirty="0">
                <a:solidFill>
                  <a:srgbClr val="CC6600"/>
                </a:solidFill>
                <a:effectLst>
                  <a:outerShdw blurRad="38100" dist="38100" dir="2700000" algn="tl">
                    <a:srgbClr val="000000"/>
                  </a:outerShdw>
                </a:effectLst>
              </a:rPr>
              <a:t>1) M. </a:t>
            </a:r>
            <a:r>
              <a:rPr lang="sr-Latn-CS" altLang="en-US" sz="2400" b="1" dirty="0" err="1">
                <a:solidFill>
                  <a:srgbClr val="CC6600"/>
                </a:solidFill>
                <a:effectLst>
                  <a:outerShdw blurRad="38100" dist="38100" dir="2700000" algn="tl">
                    <a:srgbClr val="000000"/>
                  </a:outerShdw>
                </a:effectLst>
              </a:rPr>
              <a:t>masseter</a:t>
            </a:r>
            <a:endParaRPr lang="sr-Latn-CS" altLang="en-US" sz="2400" b="1" dirty="0">
              <a:solidFill>
                <a:srgbClr val="CC6600"/>
              </a:solidFill>
              <a:effectLst>
                <a:outerShdw blurRad="38100" dist="38100" dir="2700000" algn="tl">
                  <a:srgbClr val="000000"/>
                </a:outerShdw>
              </a:effectLst>
            </a:endParaRPr>
          </a:p>
          <a:p>
            <a:pPr marL="609600" indent="-609600" eaLnBrk="1" hangingPunct="1">
              <a:buFont typeface="Wingdings" panose="05000000000000000000" pitchFamily="2" charset="2"/>
              <a:buNone/>
            </a:pPr>
            <a:r>
              <a:rPr lang="sr-Latn-CS" altLang="en-US" sz="2400" b="1" dirty="0">
                <a:solidFill>
                  <a:srgbClr val="CC6600"/>
                </a:solidFill>
                <a:effectLst>
                  <a:outerShdw blurRad="38100" dist="38100" dir="2700000" algn="tl">
                    <a:srgbClr val="000000"/>
                  </a:outerShdw>
                </a:effectLst>
              </a:rPr>
              <a:t>2) M. </a:t>
            </a:r>
            <a:r>
              <a:rPr lang="sr-Latn-CS" altLang="en-US" sz="2400" b="1" dirty="0" err="1">
                <a:solidFill>
                  <a:srgbClr val="CC6600"/>
                </a:solidFill>
                <a:effectLst>
                  <a:outerShdw blurRad="38100" dist="38100" dir="2700000" algn="tl">
                    <a:srgbClr val="000000"/>
                  </a:outerShdw>
                </a:effectLst>
              </a:rPr>
              <a:t>temporalis</a:t>
            </a:r>
            <a:endParaRPr lang="sr-Latn-CS" altLang="en-US" sz="2400" b="1" dirty="0">
              <a:solidFill>
                <a:srgbClr val="CC6600"/>
              </a:solidFill>
              <a:effectLst>
                <a:outerShdw blurRad="38100" dist="38100" dir="2700000" algn="tl">
                  <a:srgbClr val="000000"/>
                </a:outerShdw>
              </a:effectLst>
            </a:endParaRPr>
          </a:p>
          <a:p>
            <a:pPr marL="609600" indent="-609600" eaLnBrk="1" hangingPunct="1">
              <a:buFont typeface="Wingdings" panose="05000000000000000000" pitchFamily="2" charset="2"/>
              <a:buNone/>
            </a:pPr>
            <a:r>
              <a:rPr lang="sr-Latn-CS" altLang="en-US" sz="2400" b="1" dirty="0">
                <a:solidFill>
                  <a:srgbClr val="CC6600"/>
                </a:solidFill>
                <a:effectLst>
                  <a:outerShdw blurRad="38100" dist="38100" dir="2700000" algn="tl">
                    <a:srgbClr val="000000"/>
                  </a:outerShdw>
                </a:effectLst>
              </a:rPr>
              <a:t>3) M. </a:t>
            </a:r>
            <a:r>
              <a:rPr lang="sr-Latn-CS" altLang="en-US" sz="2400" b="1" dirty="0" err="1">
                <a:solidFill>
                  <a:srgbClr val="CC6600"/>
                </a:solidFill>
                <a:effectLst>
                  <a:outerShdw blurRad="38100" dist="38100" dir="2700000" algn="tl">
                    <a:srgbClr val="000000"/>
                  </a:outerShdw>
                </a:effectLst>
              </a:rPr>
              <a:t>pterygoideus</a:t>
            </a:r>
            <a:r>
              <a:rPr lang="sr-Latn-CS" altLang="en-US" sz="2400" b="1" dirty="0">
                <a:solidFill>
                  <a:srgbClr val="CC6600"/>
                </a:solidFill>
                <a:effectLst>
                  <a:outerShdw blurRad="38100" dist="38100" dir="2700000" algn="tl">
                    <a:srgbClr val="000000"/>
                  </a:outerShdw>
                </a:effectLst>
              </a:rPr>
              <a:t> </a:t>
            </a:r>
            <a:r>
              <a:rPr lang="sr-Latn-CS" altLang="en-US" sz="2400" b="1" dirty="0" err="1">
                <a:solidFill>
                  <a:srgbClr val="CC6600"/>
                </a:solidFill>
                <a:effectLst>
                  <a:outerShdw blurRad="38100" dist="38100" dir="2700000" algn="tl">
                    <a:srgbClr val="000000"/>
                  </a:outerShdw>
                </a:effectLst>
              </a:rPr>
              <a:t>lateralis</a:t>
            </a:r>
            <a:endParaRPr lang="sr-Latn-CS" altLang="en-US" sz="2400" b="1" dirty="0">
              <a:solidFill>
                <a:srgbClr val="CC6600"/>
              </a:solidFill>
              <a:effectLst>
                <a:outerShdw blurRad="38100" dist="38100" dir="2700000" algn="tl">
                  <a:srgbClr val="000000"/>
                </a:outerShdw>
              </a:effectLst>
            </a:endParaRPr>
          </a:p>
          <a:p>
            <a:pPr marL="609600" indent="-609600" eaLnBrk="1" hangingPunct="1">
              <a:buFont typeface="Wingdings" panose="05000000000000000000" pitchFamily="2" charset="2"/>
              <a:buNone/>
            </a:pPr>
            <a:r>
              <a:rPr lang="sr-Latn-CS" altLang="en-US" sz="2400" b="1" dirty="0">
                <a:solidFill>
                  <a:srgbClr val="CC6600"/>
                </a:solidFill>
                <a:effectLst>
                  <a:outerShdw blurRad="38100" dist="38100" dir="2700000" algn="tl">
                    <a:srgbClr val="000000"/>
                  </a:outerShdw>
                </a:effectLst>
              </a:rPr>
              <a:t>4) M. </a:t>
            </a:r>
            <a:r>
              <a:rPr lang="sr-Latn-CS" altLang="en-US" sz="2400" b="1" dirty="0" err="1">
                <a:solidFill>
                  <a:srgbClr val="CC6600"/>
                </a:solidFill>
                <a:effectLst>
                  <a:outerShdw blurRad="38100" dist="38100" dir="2700000" algn="tl">
                    <a:srgbClr val="000000"/>
                  </a:outerShdw>
                </a:effectLst>
              </a:rPr>
              <a:t>pterygoideus</a:t>
            </a:r>
            <a:r>
              <a:rPr lang="sr-Latn-CS" altLang="en-US" sz="2400" b="1" dirty="0">
                <a:solidFill>
                  <a:srgbClr val="CC6600"/>
                </a:solidFill>
                <a:effectLst>
                  <a:outerShdw blurRad="38100" dist="38100" dir="2700000" algn="tl">
                    <a:srgbClr val="000000"/>
                  </a:outerShdw>
                </a:effectLst>
              </a:rPr>
              <a:t> </a:t>
            </a:r>
            <a:r>
              <a:rPr lang="sr-Latn-CS" altLang="en-US" sz="2400" b="1" dirty="0" err="1">
                <a:solidFill>
                  <a:srgbClr val="CC6600"/>
                </a:solidFill>
                <a:effectLst>
                  <a:outerShdw blurRad="38100" dist="38100" dir="2700000" algn="tl">
                    <a:srgbClr val="000000"/>
                  </a:outerShdw>
                </a:effectLst>
              </a:rPr>
              <a:t>medialis</a:t>
            </a:r>
            <a:endParaRPr lang="sr-Latn-CS" altLang="en-US" sz="2400" b="1" dirty="0">
              <a:solidFill>
                <a:srgbClr val="CC6600"/>
              </a:solidFill>
              <a:effectLst>
                <a:outerShdw blurRad="38100" dist="38100" dir="2700000" algn="tl">
                  <a:srgbClr val="000000"/>
                </a:outerShdw>
              </a:effectLst>
            </a:endParaRPr>
          </a:p>
          <a:p>
            <a:pPr marL="609600" indent="-609600" eaLnBrk="1" hangingPunct="1">
              <a:buFont typeface="Wingdings" panose="05000000000000000000" pitchFamily="2" charset="2"/>
              <a:buNone/>
            </a:pPr>
            <a:endParaRPr lang="en-US" altLang="en-US" sz="2800" b="1" dirty="0">
              <a:solidFill>
                <a:srgbClr val="FF9933"/>
              </a:solidFill>
              <a:effectLst>
                <a:outerShdw blurRad="38100" dist="38100" dir="2700000" algn="tl">
                  <a:srgbClr val="000000"/>
                </a:outerShdw>
              </a:effectLst>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4E82E3F-C069-5F0C-99C5-542F52012849}"/>
              </a:ext>
            </a:extLst>
          </p:cNvPr>
          <p:cNvPicPr>
            <a:picLocks noChangeAspect="1"/>
          </p:cNvPicPr>
          <p:nvPr/>
        </p:nvPicPr>
        <p:blipFill>
          <a:blip r:embed="rId3"/>
          <a:stretch>
            <a:fillRect/>
          </a:stretch>
        </p:blipFill>
        <p:spPr>
          <a:xfrm>
            <a:off x="0" y="2999425"/>
            <a:ext cx="5093942" cy="3609302"/>
          </a:xfrm>
          <a:prstGeom prst="rect">
            <a:avLst/>
          </a:prstGeom>
        </p:spPr>
      </p:pic>
      <p:pic>
        <p:nvPicPr>
          <p:cNvPr id="3" name="Picture 2">
            <a:extLst>
              <a:ext uri="{FF2B5EF4-FFF2-40B4-BE49-F238E27FC236}">
                <a16:creationId xmlns:a16="http://schemas.microsoft.com/office/drawing/2014/main" id="{EAC4EA9E-BCEF-C288-4D7E-6629A21877B9}"/>
              </a:ext>
            </a:extLst>
          </p:cNvPr>
          <p:cNvPicPr>
            <a:picLocks noChangeAspect="1"/>
          </p:cNvPicPr>
          <p:nvPr/>
        </p:nvPicPr>
        <p:blipFill rotWithShape="1">
          <a:blip r:embed="rId4"/>
          <a:srcRect t="30984" b="49999"/>
          <a:stretch/>
        </p:blipFill>
        <p:spPr>
          <a:xfrm>
            <a:off x="20308" y="1244605"/>
            <a:ext cx="8963685" cy="1142969"/>
          </a:xfrm>
          <a:prstGeom prst="rect">
            <a:avLst/>
          </a:prstGeom>
        </p:spPr>
      </p:pic>
      <p:sp>
        <p:nvSpPr>
          <p:cNvPr id="4" name="Rectangle 2">
            <a:extLst>
              <a:ext uri="{FF2B5EF4-FFF2-40B4-BE49-F238E27FC236}">
                <a16:creationId xmlns:a16="http://schemas.microsoft.com/office/drawing/2014/main" id="{9ABE0912-552C-E5D0-F518-94097467FD4B}"/>
              </a:ext>
            </a:extLst>
          </p:cNvPr>
          <p:cNvSpPr txBox="1">
            <a:spLocks noChangeArrowheads="1"/>
          </p:cNvSpPr>
          <p:nvPr/>
        </p:nvSpPr>
        <p:spPr bwMode="auto">
          <a:xfrm>
            <a:off x="-25470" y="1"/>
            <a:ext cx="9144000" cy="493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a:lstStyle>
          <a:p>
            <a:pPr marL="609600" indent="-609600" eaLnBrk="1" hangingPunct="1">
              <a:buFont typeface="Wingdings" panose="05000000000000000000" pitchFamily="2" charset="2"/>
              <a:buNone/>
            </a:pPr>
            <a:r>
              <a:rPr lang="en-GB" altLang="en-US" sz="2400" b="1" dirty="0">
                <a:solidFill>
                  <a:srgbClr val="FF0000"/>
                </a:solidFill>
                <a:latin typeface="Times New Roman" panose="02020603050405020304" pitchFamily="18" charset="0"/>
                <a:cs typeface="Times New Roman" panose="02020603050405020304" pitchFamily="18" charset="0"/>
              </a:rPr>
              <a:t>M. MASETER</a:t>
            </a:r>
          </a:p>
        </p:txBody>
      </p:sp>
      <p:pic>
        <p:nvPicPr>
          <p:cNvPr id="6" name="Picture 5">
            <a:extLst>
              <a:ext uri="{FF2B5EF4-FFF2-40B4-BE49-F238E27FC236}">
                <a16:creationId xmlns:a16="http://schemas.microsoft.com/office/drawing/2014/main" id="{BFE24533-BCBA-6F38-2B22-193227AAC6A3}"/>
              </a:ext>
            </a:extLst>
          </p:cNvPr>
          <p:cNvPicPr>
            <a:picLocks noChangeAspect="1"/>
          </p:cNvPicPr>
          <p:nvPr/>
        </p:nvPicPr>
        <p:blipFill>
          <a:blip r:embed="rId5"/>
          <a:stretch>
            <a:fillRect/>
          </a:stretch>
        </p:blipFill>
        <p:spPr>
          <a:xfrm>
            <a:off x="4724396" y="1433735"/>
            <a:ext cx="1066772" cy="538564"/>
          </a:xfrm>
          <a:prstGeom prst="rect">
            <a:avLst/>
          </a:prstGeom>
        </p:spPr>
      </p:pic>
      <p:pic>
        <p:nvPicPr>
          <p:cNvPr id="7" name="Picture 1">
            <a:extLst>
              <a:ext uri="{FF2B5EF4-FFF2-40B4-BE49-F238E27FC236}">
                <a16:creationId xmlns:a16="http://schemas.microsoft.com/office/drawing/2014/main" id="{80CE1AD4-5502-1B73-F827-0BB6F71327E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3317" t="12169" r="29121" b="7407"/>
          <a:stretch>
            <a:fillRect/>
          </a:stretch>
        </p:blipFill>
        <p:spPr bwMode="auto">
          <a:xfrm>
            <a:off x="5029188" y="3059178"/>
            <a:ext cx="3482367" cy="36798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AutoShape 4">
            <a:extLst>
              <a:ext uri="{FF2B5EF4-FFF2-40B4-BE49-F238E27FC236}">
                <a16:creationId xmlns:a16="http://schemas.microsoft.com/office/drawing/2014/main" id="{397651C0-20D2-694B-5CAE-18595D529E41}"/>
              </a:ext>
            </a:extLst>
          </p:cNvPr>
          <p:cNvSpPr>
            <a:spLocks noChangeArrowheads="1"/>
          </p:cNvSpPr>
          <p:nvPr/>
        </p:nvSpPr>
        <p:spPr bwMode="auto">
          <a:xfrm rot="20425593">
            <a:off x="5628395" y="5657616"/>
            <a:ext cx="1268911" cy="156923"/>
          </a:xfrm>
          <a:prstGeom prst="rightArrow">
            <a:avLst>
              <a:gd name="adj1" fmla="val 50000"/>
              <a:gd name="adj2" fmla="val 226389"/>
            </a:avLst>
          </a:prstGeom>
          <a:solidFill>
            <a:srgbClr val="FF0000"/>
          </a:solidFill>
          <a:ln w="9525" cap="flat" cmpd="sng">
            <a:solidFill>
              <a:srgbClr val="000000"/>
            </a:solidFill>
            <a:miter lim="800000"/>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solidFill>
                <a:srgbClr val="00CC66"/>
              </a:solidFill>
            </a:endParaRPr>
          </a:p>
        </p:txBody>
      </p:sp>
      <p:sp>
        <p:nvSpPr>
          <p:cNvPr id="10" name="AutoShape 4">
            <a:extLst>
              <a:ext uri="{FF2B5EF4-FFF2-40B4-BE49-F238E27FC236}">
                <a16:creationId xmlns:a16="http://schemas.microsoft.com/office/drawing/2014/main" id="{D3C6315D-BAB6-9114-79E2-364C221A86B4}"/>
              </a:ext>
            </a:extLst>
          </p:cNvPr>
          <p:cNvSpPr>
            <a:spLocks noChangeArrowheads="1"/>
          </p:cNvSpPr>
          <p:nvPr/>
        </p:nvSpPr>
        <p:spPr bwMode="auto">
          <a:xfrm rot="16874016">
            <a:off x="1577836" y="5876037"/>
            <a:ext cx="1175823" cy="168116"/>
          </a:xfrm>
          <a:prstGeom prst="rightArrow">
            <a:avLst>
              <a:gd name="adj1" fmla="val 50000"/>
              <a:gd name="adj2" fmla="val 226389"/>
            </a:avLst>
          </a:prstGeom>
          <a:solidFill>
            <a:srgbClr val="FF0000"/>
          </a:solidFill>
          <a:ln w="9525" cap="flat" cmpd="sng">
            <a:solidFill>
              <a:srgbClr val="000000"/>
            </a:solidFill>
            <a:miter lim="800000"/>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solidFill>
                <a:srgbClr val="00CC66"/>
              </a:solidFill>
            </a:endParaRPr>
          </a:p>
        </p:txBody>
      </p:sp>
      <p:pic>
        <p:nvPicPr>
          <p:cNvPr id="2" name="Picture 1">
            <a:extLst>
              <a:ext uri="{FF2B5EF4-FFF2-40B4-BE49-F238E27FC236}">
                <a16:creationId xmlns:a16="http://schemas.microsoft.com/office/drawing/2014/main" id="{3CE9EB38-22CB-61F0-4DD5-EE239CD15037}"/>
              </a:ext>
            </a:extLst>
          </p:cNvPr>
          <p:cNvPicPr>
            <a:picLocks noChangeAspect="1"/>
          </p:cNvPicPr>
          <p:nvPr/>
        </p:nvPicPr>
        <p:blipFill rotWithShape="1">
          <a:blip r:embed="rId4"/>
          <a:srcRect t="3091" b="85899"/>
          <a:stretch/>
        </p:blipFill>
        <p:spPr>
          <a:xfrm>
            <a:off x="10096" y="632754"/>
            <a:ext cx="8963685" cy="661717"/>
          </a:xfrm>
          <a:prstGeom prst="rect">
            <a:avLst/>
          </a:prstGeom>
        </p:spPr>
      </p:pic>
    </p:spTree>
    <p:extLst>
      <p:ext uri="{BB962C8B-B14F-4D97-AF65-F5344CB8AC3E}">
        <p14:creationId xmlns:p14="http://schemas.microsoft.com/office/powerpoint/2010/main" val="2804584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8"/>
                                        </p:tgtEl>
                                        <p:attrNameLst>
                                          <p:attrName>ppt_x,ppt_y</p:attrName>
                                        </p:attrNameLst>
                                      </p:cBhvr>
                                      <p:rCtr x="0" y="0"/>
                                    </p:animMotion>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Scale>
                                      <p:cBhvr>
                                        <p:cTn id="14"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10"/>
                                        </p:tgtEl>
                                        <p:attrNameLst>
                                          <p:attrName>ppt_x,ppt_y</p:attrName>
                                        </p:attrNameLst>
                                      </p:cBhvr>
                                      <p:rCtr x="0" y="0"/>
                                    </p:animMotion>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autoUpdateAnimBg="0"/>
      <p:bldP spid="10" grpId="0" bldLvl="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5" descr="025 mastikatorni m">
            <a:extLst>
              <a:ext uri="{FF2B5EF4-FFF2-40B4-BE49-F238E27FC236}">
                <a16:creationId xmlns:a16="http://schemas.microsoft.com/office/drawing/2014/main" id="{986066B1-0A1D-5A35-480D-EABB2002BD93}"/>
              </a:ext>
            </a:extLst>
          </p:cNvPr>
          <p:cNvPicPr>
            <a:picLocks noChangeAspect="1" noChangeArrowheads="1"/>
          </p:cNvPicPr>
          <p:nvPr/>
        </p:nvPicPr>
        <p:blipFill>
          <a:blip r:embed="rId2">
            <a:lum contrast="6000"/>
            <a:extLst>
              <a:ext uri="{28A0092B-C50C-407E-A947-70E740481C1C}">
                <a14:useLocalDpi xmlns:a14="http://schemas.microsoft.com/office/drawing/2010/main" val="0"/>
              </a:ext>
            </a:extLst>
          </a:blip>
          <a:srcRect l="1276" t="2428" r="3134" b="4942"/>
          <a:stretch>
            <a:fillRect/>
          </a:stretch>
        </p:blipFill>
        <p:spPr bwMode="auto">
          <a:xfrm>
            <a:off x="1503363" y="277813"/>
            <a:ext cx="6135687" cy="6391275"/>
          </a:xfrm>
          <a:prstGeom prst="rect">
            <a:avLst/>
          </a:prstGeom>
          <a:noFill/>
          <a:ln w="38100">
            <a:solidFill>
              <a:srgbClr val="FFCC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12206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C4EA9E-BCEF-C288-4D7E-6629A21877B9}"/>
              </a:ext>
            </a:extLst>
          </p:cNvPr>
          <p:cNvPicPr>
            <a:picLocks noChangeAspect="1"/>
          </p:cNvPicPr>
          <p:nvPr/>
        </p:nvPicPr>
        <p:blipFill rotWithShape="1">
          <a:blip r:embed="rId3"/>
          <a:srcRect l="340" t="75710" r="-340" b="-45253"/>
          <a:stretch/>
        </p:blipFill>
        <p:spPr>
          <a:xfrm>
            <a:off x="64687" y="1209021"/>
            <a:ext cx="8963685" cy="4179660"/>
          </a:xfrm>
          <a:prstGeom prst="rect">
            <a:avLst/>
          </a:prstGeom>
        </p:spPr>
      </p:pic>
      <p:sp>
        <p:nvSpPr>
          <p:cNvPr id="4" name="Rectangle 2">
            <a:extLst>
              <a:ext uri="{FF2B5EF4-FFF2-40B4-BE49-F238E27FC236}">
                <a16:creationId xmlns:a16="http://schemas.microsoft.com/office/drawing/2014/main" id="{9ABE0912-552C-E5D0-F518-94097467FD4B}"/>
              </a:ext>
            </a:extLst>
          </p:cNvPr>
          <p:cNvSpPr txBox="1">
            <a:spLocks noChangeArrowheads="1"/>
          </p:cNvSpPr>
          <p:nvPr/>
        </p:nvSpPr>
        <p:spPr bwMode="auto">
          <a:xfrm>
            <a:off x="-25470" y="1"/>
            <a:ext cx="9144000" cy="49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a:lstStyle>
          <a:p>
            <a:pPr marL="609600" indent="-609600" eaLnBrk="1" hangingPunct="1">
              <a:buFont typeface="Wingdings" panose="05000000000000000000" pitchFamily="2" charset="2"/>
              <a:buNone/>
            </a:pPr>
            <a:r>
              <a:rPr lang="en-GB" altLang="en-US" sz="2400" b="1" dirty="0">
                <a:solidFill>
                  <a:srgbClr val="FF0000"/>
                </a:solidFill>
                <a:latin typeface="Times New Roman" panose="02020603050405020304" pitchFamily="18" charset="0"/>
                <a:cs typeface="Times New Roman" panose="02020603050405020304" pitchFamily="18" charset="0"/>
              </a:rPr>
              <a:t>M. PTERYGOIDEUS MEDIALIS (MEDIAL PTERYGOID)</a:t>
            </a:r>
          </a:p>
        </p:txBody>
      </p:sp>
      <p:pic>
        <p:nvPicPr>
          <p:cNvPr id="6" name="Picture 5">
            <a:extLst>
              <a:ext uri="{FF2B5EF4-FFF2-40B4-BE49-F238E27FC236}">
                <a16:creationId xmlns:a16="http://schemas.microsoft.com/office/drawing/2014/main" id="{BFE24533-BCBA-6F38-2B22-193227AAC6A3}"/>
              </a:ext>
            </a:extLst>
          </p:cNvPr>
          <p:cNvPicPr>
            <a:picLocks noChangeAspect="1"/>
          </p:cNvPicPr>
          <p:nvPr/>
        </p:nvPicPr>
        <p:blipFill>
          <a:blip r:embed="rId4"/>
          <a:stretch>
            <a:fillRect/>
          </a:stretch>
        </p:blipFill>
        <p:spPr>
          <a:xfrm>
            <a:off x="4724396" y="1433735"/>
            <a:ext cx="1066772" cy="538564"/>
          </a:xfrm>
          <a:prstGeom prst="rect">
            <a:avLst/>
          </a:prstGeom>
        </p:spPr>
      </p:pic>
      <p:pic>
        <p:nvPicPr>
          <p:cNvPr id="2" name="Picture 1">
            <a:extLst>
              <a:ext uri="{FF2B5EF4-FFF2-40B4-BE49-F238E27FC236}">
                <a16:creationId xmlns:a16="http://schemas.microsoft.com/office/drawing/2014/main" id="{3CE9EB38-22CB-61F0-4DD5-EE239CD15037}"/>
              </a:ext>
            </a:extLst>
          </p:cNvPr>
          <p:cNvPicPr>
            <a:picLocks noChangeAspect="1"/>
          </p:cNvPicPr>
          <p:nvPr/>
        </p:nvPicPr>
        <p:blipFill rotWithShape="1">
          <a:blip r:embed="rId3"/>
          <a:srcRect t="3091" b="85899"/>
          <a:stretch/>
        </p:blipFill>
        <p:spPr>
          <a:xfrm>
            <a:off x="10096" y="632754"/>
            <a:ext cx="8963685" cy="661717"/>
          </a:xfrm>
          <a:prstGeom prst="rect">
            <a:avLst/>
          </a:prstGeom>
        </p:spPr>
      </p:pic>
      <p:pic>
        <p:nvPicPr>
          <p:cNvPr id="5" name="Picture 4">
            <a:extLst>
              <a:ext uri="{FF2B5EF4-FFF2-40B4-BE49-F238E27FC236}">
                <a16:creationId xmlns:a16="http://schemas.microsoft.com/office/drawing/2014/main" id="{E0BAE3B8-5BD0-3EC2-BB7E-DB5E22EDF2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7870" r="37468" b="37210"/>
          <a:stretch>
            <a:fillRect/>
          </a:stretch>
        </p:blipFill>
        <p:spPr bwMode="auto">
          <a:xfrm>
            <a:off x="4491938" y="2933870"/>
            <a:ext cx="4530725" cy="3903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AutoShape 4">
            <a:extLst>
              <a:ext uri="{FF2B5EF4-FFF2-40B4-BE49-F238E27FC236}">
                <a16:creationId xmlns:a16="http://schemas.microsoft.com/office/drawing/2014/main" id="{397651C0-20D2-694B-5CAE-18595D529E41}"/>
              </a:ext>
            </a:extLst>
          </p:cNvPr>
          <p:cNvSpPr>
            <a:spLocks noChangeArrowheads="1"/>
          </p:cNvSpPr>
          <p:nvPr/>
        </p:nvSpPr>
        <p:spPr bwMode="auto">
          <a:xfrm rot="13077690">
            <a:off x="7585969" y="5359270"/>
            <a:ext cx="756021" cy="149649"/>
          </a:xfrm>
          <a:prstGeom prst="rightArrow">
            <a:avLst>
              <a:gd name="adj1" fmla="val 50000"/>
              <a:gd name="adj2" fmla="val 226389"/>
            </a:avLst>
          </a:prstGeom>
          <a:solidFill>
            <a:srgbClr val="FF0000"/>
          </a:solidFill>
          <a:ln w="9525" cap="flat" cmpd="sng">
            <a:solidFill>
              <a:srgbClr val="000000"/>
            </a:solidFill>
            <a:miter lim="800000"/>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solidFill>
                <a:srgbClr val="00CC66"/>
              </a:solidFill>
            </a:endParaRPr>
          </a:p>
        </p:txBody>
      </p:sp>
      <p:pic>
        <p:nvPicPr>
          <p:cNvPr id="9" name="Picture 5" descr="scan0020">
            <a:extLst>
              <a:ext uri="{FF2B5EF4-FFF2-40B4-BE49-F238E27FC236}">
                <a16:creationId xmlns:a16="http://schemas.microsoft.com/office/drawing/2014/main" id="{AF5154D2-AA3F-BCFD-88E1-081D377D2C1A}"/>
              </a:ext>
            </a:extLst>
          </p:cNvPr>
          <p:cNvPicPr>
            <a:picLocks noChangeAspect="1" noChangeArrowheads="1"/>
          </p:cNvPicPr>
          <p:nvPr/>
        </p:nvPicPr>
        <p:blipFill rotWithShape="1">
          <a:blip r:embed="rId6">
            <a:lum contrast="-12000"/>
            <a:extLst>
              <a:ext uri="{28A0092B-C50C-407E-A947-70E740481C1C}">
                <a14:useLocalDpi xmlns:a14="http://schemas.microsoft.com/office/drawing/2010/main" val="0"/>
              </a:ext>
            </a:extLst>
          </a:blip>
          <a:srcRect l="7699" t="49742" r="-1015" b="-299"/>
          <a:stretch/>
        </p:blipFill>
        <p:spPr bwMode="auto">
          <a:xfrm>
            <a:off x="141046" y="3429000"/>
            <a:ext cx="3897568" cy="3240088"/>
          </a:xfrm>
          <a:prstGeom prst="rect">
            <a:avLst/>
          </a:prstGeom>
          <a:noFill/>
          <a:ln w="38100">
            <a:solidFill>
              <a:srgbClr val="FFCC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2738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8"/>
                                        </p:tgtEl>
                                        <p:attrNameLst>
                                          <p:attrName>ppt_x,ppt_y</p:attrName>
                                        </p:attrNameLst>
                                      </p:cBhvr>
                                      <p:rCtr x="0" y="0"/>
                                    </p:animMotion>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C4EA9E-BCEF-C288-4D7E-6629A21877B9}"/>
              </a:ext>
            </a:extLst>
          </p:cNvPr>
          <p:cNvPicPr>
            <a:picLocks noChangeAspect="1"/>
          </p:cNvPicPr>
          <p:nvPr/>
        </p:nvPicPr>
        <p:blipFill rotWithShape="1">
          <a:blip r:embed="rId3"/>
          <a:srcRect l="120" t="48152" r="-120" b="22119"/>
          <a:stretch/>
        </p:blipFill>
        <p:spPr>
          <a:xfrm>
            <a:off x="30456" y="1294471"/>
            <a:ext cx="8963685" cy="1786799"/>
          </a:xfrm>
          <a:prstGeom prst="rect">
            <a:avLst/>
          </a:prstGeom>
        </p:spPr>
      </p:pic>
      <p:sp>
        <p:nvSpPr>
          <p:cNvPr id="4" name="Rectangle 2">
            <a:extLst>
              <a:ext uri="{FF2B5EF4-FFF2-40B4-BE49-F238E27FC236}">
                <a16:creationId xmlns:a16="http://schemas.microsoft.com/office/drawing/2014/main" id="{9ABE0912-552C-E5D0-F518-94097467FD4B}"/>
              </a:ext>
            </a:extLst>
          </p:cNvPr>
          <p:cNvSpPr txBox="1">
            <a:spLocks noChangeArrowheads="1"/>
          </p:cNvSpPr>
          <p:nvPr/>
        </p:nvSpPr>
        <p:spPr bwMode="auto">
          <a:xfrm>
            <a:off x="-25470" y="1"/>
            <a:ext cx="9144000" cy="49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a:lstStyle>
          <a:p>
            <a:pPr marL="609600" indent="-609600" eaLnBrk="1" hangingPunct="1">
              <a:buFont typeface="Wingdings" panose="05000000000000000000" pitchFamily="2" charset="2"/>
              <a:buNone/>
            </a:pPr>
            <a:r>
              <a:rPr lang="en-GB" altLang="en-US" sz="2400" b="1" dirty="0">
                <a:solidFill>
                  <a:srgbClr val="FF0000"/>
                </a:solidFill>
                <a:latin typeface="Times New Roman" panose="02020603050405020304" pitchFamily="18" charset="0"/>
                <a:cs typeface="Times New Roman" panose="02020603050405020304" pitchFamily="18" charset="0"/>
              </a:rPr>
              <a:t>M. PTERYGOIDEUS LATERALIS (LATERAL PTERYGOID)</a:t>
            </a:r>
          </a:p>
        </p:txBody>
      </p:sp>
      <p:pic>
        <p:nvPicPr>
          <p:cNvPr id="2" name="Picture 1">
            <a:extLst>
              <a:ext uri="{FF2B5EF4-FFF2-40B4-BE49-F238E27FC236}">
                <a16:creationId xmlns:a16="http://schemas.microsoft.com/office/drawing/2014/main" id="{3CE9EB38-22CB-61F0-4DD5-EE239CD15037}"/>
              </a:ext>
            </a:extLst>
          </p:cNvPr>
          <p:cNvPicPr>
            <a:picLocks noChangeAspect="1"/>
          </p:cNvPicPr>
          <p:nvPr/>
        </p:nvPicPr>
        <p:blipFill rotWithShape="1">
          <a:blip r:embed="rId3"/>
          <a:srcRect t="3091" b="85899"/>
          <a:stretch/>
        </p:blipFill>
        <p:spPr>
          <a:xfrm>
            <a:off x="10096" y="632754"/>
            <a:ext cx="8963685" cy="661717"/>
          </a:xfrm>
          <a:prstGeom prst="rect">
            <a:avLst/>
          </a:prstGeom>
        </p:spPr>
      </p:pic>
      <p:pic>
        <p:nvPicPr>
          <p:cNvPr id="5" name="Picture 4">
            <a:extLst>
              <a:ext uri="{FF2B5EF4-FFF2-40B4-BE49-F238E27FC236}">
                <a16:creationId xmlns:a16="http://schemas.microsoft.com/office/drawing/2014/main" id="{E0BAE3B8-5BD0-3EC2-BB7E-DB5E22EDF2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870" r="37468" b="37210"/>
          <a:stretch>
            <a:fillRect/>
          </a:stretch>
        </p:blipFill>
        <p:spPr bwMode="auto">
          <a:xfrm>
            <a:off x="4847578" y="3178156"/>
            <a:ext cx="4270952" cy="3679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AutoShape 4">
            <a:extLst>
              <a:ext uri="{FF2B5EF4-FFF2-40B4-BE49-F238E27FC236}">
                <a16:creationId xmlns:a16="http://schemas.microsoft.com/office/drawing/2014/main" id="{397651C0-20D2-694B-5CAE-18595D529E41}"/>
              </a:ext>
            </a:extLst>
          </p:cNvPr>
          <p:cNvSpPr>
            <a:spLocks noChangeArrowheads="1"/>
          </p:cNvSpPr>
          <p:nvPr/>
        </p:nvSpPr>
        <p:spPr bwMode="auto">
          <a:xfrm rot="13077690">
            <a:off x="7814563" y="4712468"/>
            <a:ext cx="756021" cy="149649"/>
          </a:xfrm>
          <a:prstGeom prst="rightArrow">
            <a:avLst>
              <a:gd name="adj1" fmla="val 50000"/>
              <a:gd name="adj2" fmla="val 226389"/>
            </a:avLst>
          </a:prstGeom>
          <a:solidFill>
            <a:srgbClr val="FF0000"/>
          </a:solidFill>
          <a:ln w="9525" cap="flat" cmpd="sng">
            <a:solidFill>
              <a:srgbClr val="000000"/>
            </a:solidFill>
            <a:miter lim="800000"/>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solidFill>
                <a:srgbClr val="00CC66"/>
              </a:solidFill>
            </a:endParaRPr>
          </a:p>
        </p:txBody>
      </p:sp>
      <p:pic>
        <p:nvPicPr>
          <p:cNvPr id="10" name="Picture 9">
            <a:extLst>
              <a:ext uri="{FF2B5EF4-FFF2-40B4-BE49-F238E27FC236}">
                <a16:creationId xmlns:a16="http://schemas.microsoft.com/office/drawing/2014/main" id="{69BE02F0-FE86-3956-7801-84CF38A1234D}"/>
              </a:ext>
            </a:extLst>
          </p:cNvPr>
          <p:cNvPicPr>
            <a:picLocks noChangeAspect="1"/>
          </p:cNvPicPr>
          <p:nvPr/>
        </p:nvPicPr>
        <p:blipFill rotWithShape="1">
          <a:blip r:embed="rId5"/>
          <a:srcRect r="5732"/>
          <a:stretch/>
        </p:blipFill>
        <p:spPr>
          <a:xfrm>
            <a:off x="35506" y="3429000"/>
            <a:ext cx="4638078" cy="3162482"/>
          </a:xfrm>
          <a:prstGeom prst="rect">
            <a:avLst/>
          </a:prstGeom>
        </p:spPr>
      </p:pic>
    </p:spTree>
    <p:extLst>
      <p:ext uri="{BB962C8B-B14F-4D97-AF65-F5344CB8AC3E}">
        <p14:creationId xmlns:p14="http://schemas.microsoft.com/office/powerpoint/2010/main" val="246899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8"/>
                                        </p:tgtEl>
                                        <p:attrNameLst>
                                          <p:attrName>ppt_x,ppt_y</p:attrName>
                                        </p:attrNameLst>
                                      </p:cBhvr>
                                      <p:rCtr x="0" y="0"/>
                                    </p:animMotion>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A5070351-CB6A-E766-7FD5-2AFD21058A28}"/>
              </a:ext>
            </a:extLst>
          </p:cNvPr>
          <p:cNvSpPr>
            <a:spLocks noGrp="1" noChangeArrowheads="1"/>
          </p:cNvSpPr>
          <p:nvPr>
            <p:ph type="title" idx="4294967295"/>
          </p:nvPr>
        </p:nvSpPr>
        <p:spPr>
          <a:xfrm>
            <a:off x="457200" y="274638"/>
            <a:ext cx="8229600" cy="777875"/>
          </a:xfrm>
          <a:noFill/>
        </p:spPr>
        <p:txBody>
          <a:bodyPr/>
          <a:lstStyle/>
          <a:p>
            <a:pPr eaLnBrk="1" hangingPunct="1"/>
            <a:r>
              <a:rPr lang="en-GB" altLang="en-US" sz="3200" b="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TOPOGRAFIC REGIONS OF THE FACE</a:t>
            </a:r>
            <a:endParaRPr lang="sr-Cyrl-RS" altLang="en-US" sz="3200" b="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14339" name="Rectangle 4">
            <a:extLst>
              <a:ext uri="{FF2B5EF4-FFF2-40B4-BE49-F238E27FC236}">
                <a16:creationId xmlns:a16="http://schemas.microsoft.com/office/drawing/2014/main" id="{DAC87BFF-0DA8-1C6C-18A3-2210A2A14DB0}"/>
              </a:ext>
            </a:extLst>
          </p:cNvPr>
          <p:cNvSpPr>
            <a:spLocks noGrp="1" noChangeArrowheads="1"/>
          </p:cNvSpPr>
          <p:nvPr>
            <p:ph type="body" sz="half" idx="4294967295"/>
          </p:nvPr>
        </p:nvSpPr>
        <p:spPr>
          <a:xfrm>
            <a:off x="0" y="1628775"/>
            <a:ext cx="4038600" cy="4525963"/>
          </a:xfrm>
        </p:spPr>
        <p:txBody>
          <a:bodyPr/>
          <a:lstStyle/>
          <a:p>
            <a:pPr eaLnBrk="1" hangingPunct="1"/>
            <a:r>
              <a:rPr lang="en-GB"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sym typeface="Times New Roman" panose="02020603050405020304" pitchFamily="18" charset="0"/>
              </a:rPr>
              <a:t>Superficial</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nasalis</a:t>
            </a:r>
            <a:b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oralis</a:t>
            </a:r>
            <a:b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3)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mentalis</a:t>
            </a:r>
            <a:b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4)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orbitalis</a:t>
            </a:r>
            <a:b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5)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infraorbitalis</a:t>
            </a:r>
            <a:b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6)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buccalis</a:t>
            </a:r>
            <a:b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7)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zygomatica</a:t>
            </a:r>
            <a:b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8)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parotideomasseterica</a:t>
            </a:r>
            <a:endParaRPr lang="en-U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14340" name="Rectangle 5">
            <a:extLst>
              <a:ext uri="{FF2B5EF4-FFF2-40B4-BE49-F238E27FC236}">
                <a16:creationId xmlns:a16="http://schemas.microsoft.com/office/drawing/2014/main" id="{D56731AB-B771-7EDE-EDA8-06A06E72164F}"/>
              </a:ext>
            </a:extLst>
          </p:cNvPr>
          <p:cNvSpPr>
            <a:spLocks noGrp="1" noChangeArrowheads="1"/>
          </p:cNvSpPr>
          <p:nvPr>
            <p:ph type="body" sz="half" idx="4294967295"/>
          </p:nvPr>
        </p:nvSpPr>
        <p:spPr>
          <a:xfrm>
            <a:off x="3924300" y="1600200"/>
            <a:ext cx="5219700" cy="4525963"/>
          </a:xfrm>
        </p:spPr>
        <p:txBody>
          <a:bodyPr/>
          <a:lstStyle/>
          <a:p>
            <a:pPr eaLnBrk="1" hangingPunct="1"/>
            <a:r>
              <a:rPr lang="en-GB"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sym typeface="Times New Roman" panose="02020603050405020304" pitchFamily="18" charset="0"/>
              </a:rPr>
              <a:t>Deep</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infratemporalis</a:t>
            </a:r>
            <a:endPar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2) </a:t>
            </a:r>
            <a:r>
              <a:rPr lang="en-GB"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parapharyngeal space</a:t>
            </a:r>
            <a:br>
              <a:rPr lang="en-GB"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a:t>
            </a:r>
            <a:r>
              <a:rPr lang="en-GB"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al pharyngeal</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space)</a:t>
            </a:r>
            <a:b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spatium</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prestyloideum</a:t>
            </a:r>
            <a:b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spatium</a:t>
            </a: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retrostyloideum</a:t>
            </a:r>
            <a:endPar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3) </a:t>
            </a:r>
            <a:r>
              <a:rPr lang="en-GB"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retropharyngeal space</a:t>
            </a:r>
            <a:endParaRPr lang="en-U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p:transition spd="slow">
    <p:diamond/>
  </p:transition>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8CEF60-4889-F401-8845-5EEE761A2C08}"/>
              </a:ext>
            </a:extLst>
          </p:cNvPr>
          <p:cNvPicPr>
            <a:picLocks noChangeAspect="1"/>
          </p:cNvPicPr>
          <p:nvPr/>
        </p:nvPicPr>
        <p:blipFill>
          <a:blip r:embed="rId2"/>
          <a:stretch>
            <a:fillRect/>
          </a:stretch>
        </p:blipFill>
        <p:spPr>
          <a:xfrm>
            <a:off x="1275890" y="899759"/>
            <a:ext cx="6592220" cy="5058481"/>
          </a:xfrm>
          <a:prstGeom prst="rect">
            <a:avLst/>
          </a:prstGeom>
        </p:spPr>
      </p:pic>
    </p:spTree>
    <p:extLst>
      <p:ext uri="{BB962C8B-B14F-4D97-AF65-F5344CB8AC3E}">
        <p14:creationId xmlns:p14="http://schemas.microsoft.com/office/powerpoint/2010/main" val="463308867"/>
      </p:ext>
    </p:extLst>
  </p:cSld>
  <p:clrMapOvr>
    <a:masterClrMapping/>
  </p:clrMapOvr>
  <p:transition spd="slow">
    <p:diamond/>
  </p:transition>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27E6B4EC-DA67-7296-2C89-9FA798DFC9C9}"/>
              </a:ext>
            </a:extLst>
          </p:cNvPr>
          <p:cNvSpPr>
            <a:spLocks noGrp="1"/>
          </p:cNvSpPr>
          <p:nvPr>
            <p:ph type="title" idx="4294967295"/>
          </p:nvPr>
        </p:nvSpPr>
        <p:spPr>
          <a:xfrm>
            <a:off x="431806" y="0"/>
            <a:ext cx="8229600" cy="449262"/>
          </a:xfrm>
          <a:ln>
            <a:miter/>
          </a:ln>
        </p:spPr>
        <p:txBody>
          <a:bodyPr/>
          <a:lstStyle/>
          <a:p>
            <a:pPr eaLnBrk="1" hangingPunct="1"/>
            <a:r>
              <a:rPr lang="sr-Latn-CS" altLang="en-US" sz="3200" b="1" noProof="1">
                <a:solidFill>
                  <a:schemeClr val="accent4">
                    <a:lumMod val="10000"/>
                  </a:schemeClr>
                </a:solidFill>
                <a:latin typeface="Times New Roman" panose="02020603050405020304" pitchFamily="18" charset="0"/>
                <a:cs typeface="Times New Roman" panose="02020603050405020304" pitchFamily="18" charset="0"/>
              </a:rPr>
              <a:t>Regio mentalis</a:t>
            </a:r>
          </a:p>
        </p:txBody>
      </p:sp>
      <p:sp useBgFill="1">
        <p:nvSpPr>
          <p:cNvPr id="23555" name="Rectangle 3">
            <a:extLst>
              <a:ext uri="{FF2B5EF4-FFF2-40B4-BE49-F238E27FC236}">
                <a16:creationId xmlns:a16="http://schemas.microsoft.com/office/drawing/2014/main" id="{A75D10D3-B7BA-70D4-1156-2AA94F1CE2DC}"/>
              </a:ext>
            </a:extLst>
          </p:cNvPr>
          <p:cNvSpPr>
            <a:spLocks noGrp="1"/>
          </p:cNvSpPr>
          <p:nvPr>
            <p:ph type="body" idx="4294967295"/>
          </p:nvPr>
        </p:nvSpPr>
        <p:spPr>
          <a:xfrm>
            <a:off x="203320" y="838268"/>
            <a:ext cx="8864362" cy="4530725"/>
          </a:xfrm>
          <a:ln>
            <a:miter/>
          </a:ln>
        </p:spPr>
        <p:txBody>
          <a:bodyPr/>
          <a:lstStyle/>
          <a:p>
            <a:pPr marL="0" indent="0" eaLnBrk="1" hangingPunct="1">
              <a:lnSpc>
                <a:spcPct val="90000"/>
              </a:lnSpc>
              <a:buNone/>
            </a:pP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1) Skin</a:t>
            </a:r>
            <a:endParaRPr lang="sr-Cyrl-CS" altLang="en-US" sz="2000" noProof="1">
              <a:solidFill>
                <a:schemeClr val="accent4">
                  <a:lumMod val="10000"/>
                </a:schemeClr>
              </a:solidFill>
              <a:latin typeface="Times New Roman" panose="02020603050405020304" pitchFamily="18" charset="0"/>
              <a:cs typeface="Times New Roman" panose="02020603050405020304" pitchFamily="18" charset="0"/>
            </a:endParaRPr>
          </a:p>
          <a:p>
            <a:pPr marL="0" indent="0" eaLnBrk="1" hangingPunct="1">
              <a:lnSpc>
                <a:spcPct val="90000"/>
              </a:lnSpc>
              <a:buNone/>
            </a:pP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2) Subcutaneous layer </a:t>
            </a:r>
            <a:b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b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t>(m. mentalis, m. depressor labii inferioris, m. depressor anguli </a:t>
            </a:r>
            <a:r>
              <a:rPr lang="sr-Latn-CS" altLang="en-US" sz="2000" dirty="0" err="1">
                <a:solidFill>
                  <a:schemeClr val="accent4">
                    <a:lumMod val="10000"/>
                  </a:schemeClr>
                </a:solidFill>
                <a:latin typeface="Times New Roman" panose="02020603050405020304" pitchFamily="18" charset="0"/>
                <a:cs typeface="Times New Roman" panose="02020603050405020304" pitchFamily="18" charset="0"/>
              </a:rPr>
              <a:t>oris</a:t>
            </a:r>
            <a: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t>,</a:t>
            </a:r>
            <a:br>
              <a:rPr lang="en-GB" altLang="en-US" sz="2000" dirty="0">
                <a:solidFill>
                  <a:schemeClr val="accent4">
                    <a:lumMod val="10000"/>
                  </a:schemeClr>
                </a:solidFill>
                <a:latin typeface="Times New Roman" panose="02020603050405020304" pitchFamily="18" charset="0"/>
                <a:cs typeface="Times New Roman" panose="02020603050405020304" pitchFamily="18" charset="0"/>
              </a:rPr>
            </a:br>
            <a:r>
              <a:rPr lang="en-GB" altLang="en-US" sz="2000" dirty="0">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t>m. transversus menti)</a:t>
            </a:r>
            <a:endParaRPr lang="sr-Latn-CS" altLang="en-US" sz="2000" noProof="1">
              <a:solidFill>
                <a:schemeClr val="accent4">
                  <a:lumMod val="10000"/>
                </a:schemeClr>
              </a:solidFill>
              <a:latin typeface="Times New Roman" panose="02020603050405020304" pitchFamily="18" charset="0"/>
              <a:cs typeface="Times New Roman" panose="02020603050405020304" pitchFamily="18" charset="0"/>
            </a:endParaRPr>
          </a:p>
          <a:p>
            <a:pPr marL="0" indent="0" eaLnBrk="1" hangingPunct="1">
              <a:lnSpc>
                <a:spcPct val="90000"/>
              </a:lnSpc>
              <a:buNone/>
            </a:pP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3) Bones </a:t>
            </a:r>
            <a:r>
              <a:rPr lang="sr-Cyrl-CS" altLang="en-US" sz="2000" noProof="1">
                <a:solidFill>
                  <a:schemeClr val="accent4">
                    <a:lumMod val="10000"/>
                  </a:schemeClr>
                </a:solidFill>
                <a:latin typeface="Times New Roman" panose="02020603050405020304" pitchFamily="18" charset="0"/>
                <a:cs typeface="Times New Roman" panose="02020603050405020304" pitchFamily="18" charset="0"/>
              </a:rPr>
              <a:t>(</a:t>
            </a: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anterior (external) surface of mandible with mental foramen (foramen</a:t>
            </a:r>
            <a:b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b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    mentale)</a:t>
            </a:r>
            <a:endParaRPr lang="sr-Latn-CS" altLang="en-US" sz="2000" noProof="1">
              <a:solidFill>
                <a:schemeClr val="accent4">
                  <a:lumMod val="10000"/>
                </a:schemeClr>
              </a:solidFill>
              <a:latin typeface="Times New Roman" panose="02020603050405020304" pitchFamily="18" charset="0"/>
              <a:cs typeface="Times New Roman" panose="02020603050405020304" pitchFamily="18" charset="0"/>
            </a:endParaRPr>
          </a:p>
          <a:p>
            <a:pPr marL="0" indent="0" eaLnBrk="1" hangingPunct="1">
              <a:lnSpc>
                <a:spcPct val="90000"/>
              </a:lnSpc>
              <a:buNone/>
            </a:pPr>
            <a:r>
              <a:rPr lang="en-GB" altLang="en-US" sz="2000" dirty="0">
                <a:solidFill>
                  <a:schemeClr val="accent4">
                    <a:lumMod val="10000"/>
                  </a:schemeClr>
                </a:solidFill>
                <a:latin typeface="Times New Roman" panose="02020603050405020304" pitchFamily="18" charset="0"/>
                <a:cs typeface="Times New Roman" panose="02020603050405020304" pitchFamily="18" charset="0"/>
              </a:rPr>
              <a:t>4) Vessels</a:t>
            </a:r>
            <a:br>
              <a:rPr lang="sr-Cyrl-CS" altLang="en-US" sz="2000" dirty="0">
                <a:solidFill>
                  <a:schemeClr val="accent4">
                    <a:lumMod val="10000"/>
                  </a:schemeClr>
                </a:solidFill>
                <a:latin typeface="Times New Roman" panose="02020603050405020304" pitchFamily="18" charset="0"/>
                <a:cs typeface="Times New Roman" panose="02020603050405020304" pitchFamily="18" charset="0"/>
              </a:rPr>
            </a:br>
            <a:r>
              <a:rPr lang="en-GB" altLang="en-US" sz="2000"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 arteries</a:t>
            </a:r>
            <a: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t>: a. mentalis, a. submentalis, a. </a:t>
            </a:r>
            <a:r>
              <a:rPr lang="sr-Latn-CS" altLang="en-US" sz="2000" dirty="0" err="1">
                <a:solidFill>
                  <a:schemeClr val="accent4">
                    <a:lumMod val="10000"/>
                  </a:schemeClr>
                </a:solidFill>
                <a:latin typeface="Times New Roman" panose="02020603050405020304" pitchFamily="18" charset="0"/>
                <a:cs typeface="Times New Roman" panose="02020603050405020304" pitchFamily="18" charset="0"/>
              </a:rPr>
              <a:t>labialis</a:t>
            </a:r>
            <a: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4">
                    <a:lumMod val="10000"/>
                  </a:schemeClr>
                </a:solidFill>
                <a:latin typeface="Times New Roman" panose="02020603050405020304" pitchFamily="18" charset="0"/>
                <a:cs typeface="Times New Roman" panose="02020603050405020304" pitchFamily="18" charset="0"/>
              </a:rPr>
              <a:t>inferior</a:t>
            </a:r>
            <a:b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br>
            <a:r>
              <a:rPr lang="en-GB" altLang="en-US" sz="2000" dirty="0">
                <a:solidFill>
                  <a:schemeClr val="accent4">
                    <a:lumMod val="10000"/>
                  </a:schemeClr>
                </a:solidFill>
                <a:latin typeface="Times New Roman" panose="02020603050405020304" pitchFamily="18" charset="0"/>
                <a:cs typeface="Times New Roman" panose="02020603050405020304" pitchFamily="18" charset="0"/>
              </a:rPr>
              <a:t>    - </a:t>
            </a: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veins</a:t>
            </a:r>
            <a:r>
              <a:rPr lang="sr-Cyrl-CS" altLang="en-US" sz="2000" noProof="1">
                <a:solidFill>
                  <a:schemeClr val="accent4">
                    <a:lumMod val="10000"/>
                  </a:schemeClr>
                </a:solidFill>
                <a:latin typeface="Times New Roman" panose="02020603050405020304" pitchFamily="18" charset="0"/>
                <a:cs typeface="Times New Roman" panose="02020603050405020304" pitchFamily="18" charset="0"/>
              </a:rPr>
              <a:t>: </a:t>
            </a: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tributaries to</a:t>
            </a:r>
            <a: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t> v. submentalis, v. facialis)</a:t>
            </a:r>
            <a:b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br>
            <a:r>
              <a:rPr lang="en-GB" altLang="en-US" sz="2000" dirty="0">
                <a:solidFill>
                  <a:schemeClr val="accent4">
                    <a:lumMod val="10000"/>
                  </a:schemeClr>
                </a:solidFill>
                <a:latin typeface="Times New Roman" panose="02020603050405020304" pitchFamily="18" charset="0"/>
                <a:cs typeface="Times New Roman" panose="02020603050405020304" pitchFamily="18" charset="0"/>
              </a:rPr>
              <a:t>    - </a:t>
            </a: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lymphatic vessels</a:t>
            </a:r>
            <a:r>
              <a:rPr lang="sr-Latn-CS" altLang="en-US" sz="2000" noProof="1">
                <a:solidFill>
                  <a:schemeClr val="accent4">
                    <a:lumMod val="10000"/>
                  </a:schemeClr>
                </a:solidFill>
                <a:latin typeface="Times New Roman" panose="02020603050405020304" pitchFamily="18" charset="0"/>
                <a:cs typeface="Times New Roman" panose="02020603050405020304" pitchFamily="18" charset="0"/>
              </a:rPr>
              <a:t>: </a:t>
            </a: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drain into </a:t>
            </a:r>
            <a:r>
              <a:rPr lang="sr-Latn-CS" altLang="en-US" sz="2000" noProof="1">
                <a:solidFill>
                  <a:schemeClr val="accent4">
                    <a:lumMod val="10000"/>
                  </a:schemeClr>
                </a:solidFill>
                <a:latin typeface="Times New Roman" panose="02020603050405020304" pitchFamily="18" charset="0"/>
                <a:cs typeface="Times New Roman" panose="02020603050405020304" pitchFamily="18" charset="0"/>
              </a:rPr>
              <a:t>nodi lymphatici submentales </a:t>
            </a: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and</a:t>
            </a:r>
            <a:r>
              <a:rPr lang="sr-Latn-CS" altLang="en-US" sz="2000" noProof="1">
                <a:solidFill>
                  <a:schemeClr val="accent4">
                    <a:lumMod val="10000"/>
                  </a:schemeClr>
                </a:solidFill>
                <a:latin typeface="Times New Roman" panose="02020603050405020304" pitchFamily="18" charset="0"/>
                <a:cs typeface="Times New Roman" panose="02020603050405020304" pitchFamily="18" charset="0"/>
              </a:rPr>
              <a:t> nodi lymphatici</a:t>
            </a:r>
            <a:b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b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2000" noProof="1">
                <a:solidFill>
                  <a:schemeClr val="accent4">
                    <a:lumMod val="10000"/>
                  </a:schemeClr>
                </a:solidFill>
                <a:latin typeface="Times New Roman" panose="02020603050405020304" pitchFamily="18" charset="0"/>
                <a:cs typeface="Times New Roman" panose="02020603050405020304" pitchFamily="18" charset="0"/>
              </a:rPr>
              <a:t>submandibularis</a:t>
            </a:r>
          </a:p>
          <a:p>
            <a:pPr marL="0" indent="0" eaLnBrk="1" hangingPunct="1">
              <a:lnSpc>
                <a:spcPct val="90000"/>
              </a:lnSpc>
              <a:buNone/>
            </a:pP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5) Nerves</a:t>
            </a:r>
            <a:r>
              <a:rPr lang="sr-Cyrl-CS" altLang="en-US" sz="2000" noProof="1">
                <a:solidFill>
                  <a:schemeClr val="accent4">
                    <a:lumMod val="10000"/>
                  </a:schemeClr>
                </a:solidFill>
                <a:latin typeface="Times New Roman" panose="02020603050405020304" pitchFamily="18" charset="0"/>
                <a:cs typeface="Times New Roman" panose="02020603050405020304" pitchFamily="18" charset="0"/>
              </a:rPr>
              <a:t>: - </a:t>
            </a: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sensitive</a:t>
            </a:r>
            <a:r>
              <a:rPr lang="sr-Cyrl-CS" altLang="en-US" sz="2000" noProof="1">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2000" noProof="1">
                <a:solidFill>
                  <a:schemeClr val="accent4">
                    <a:lumMod val="10000"/>
                  </a:schemeClr>
                </a:solidFill>
                <a:latin typeface="Times New Roman" panose="02020603050405020304" pitchFamily="18" charset="0"/>
                <a:cs typeface="Times New Roman" panose="02020603050405020304" pitchFamily="18" charset="0"/>
              </a:rPr>
              <a:t>–n. mentalis </a:t>
            </a: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and</a:t>
            </a:r>
            <a:r>
              <a:rPr lang="sr-Cyrl-CS" altLang="en-US" sz="2000" noProof="1">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t>n. transversus colli</a:t>
            </a:r>
            <a:b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br>
            <a: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2000"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motor</a:t>
            </a:r>
            <a:r>
              <a:rPr lang="sr-Cyrl-CS" altLang="en-US" sz="2000" noProof="1">
                <a:solidFill>
                  <a:schemeClr val="accent4">
                    <a:lumMod val="10000"/>
                  </a:schemeClr>
                </a:solidFill>
                <a:latin typeface="Times New Roman" panose="02020603050405020304" pitchFamily="18" charset="0"/>
                <a:cs typeface="Times New Roman" panose="02020603050405020304" pitchFamily="18" charset="0"/>
              </a:rPr>
              <a:t> – </a:t>
            </a:r>
            <a:r>
              <a:rPr lang="en-GB" altLang="en-US" sz="2000" noProof="1">
                <a:solidFill>
                  <a:schemeClr val="accent4">
                    <a:lumMod val="10000"/>
                  </a:schemeClr>
                </a:solidFill>
                <a:latin typeface="Times New Roman" panose="02020603050405020304" pitchFamily="18" charset="0"/>
                <a:cs typeface="Times New Roman" panose="02020603050405020304" pitchFamily="18" charset="0"/>
              </a:rPr>
              <a:t>branches of</a:t>
            </a:r>
            <a:r>
              <a:rPr lang="sr-Cyrl-CS" altLang="en-US" sz="2000" noProof="1">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2000" noProof="1">
                <a:solidFill>
                  <a:schemeClr val="accent4">
                    <a:lumMod val="10000"/>
                  </a:schemeClr>
                </a:solidFill>
                <a:latin typeface="Times New Roman" panose="02020603050405020304" pitchFamily="18" charset="0"/>
                <a:cs typeface="Times New Roman" panose="02020603050405020304" pitchFamily="18" charset="0"/>
              </a:rPr>
              <a:t>n. facialis</a:t>
            </a:r>
          </a:p>
        </p:txBody>
      </p:sp>
    </p:spTree>
  </p:cSld>
  <p:clrMapOvr>
    <a:masterClrMapping/>
  </p:clrMapOvr>
  <p:transition spd="slow">
    <p:diamond/>
  </p:transition>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6385" name="Picture 4">
            <a:extLst>
              <a:ext uri="{FF2B5EF4-FFF2-40B4-BE49-F238E27FC236}">
                <a16:creationId xmlns:a16="http://schemas.microsoft.com/office/drawing/2014/main" id="{ED935003-0E13-FF23-4457-AE9B75B672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73" t="7137" r="37500" b="38878"/>
          <a:stretch>
            <a:fillRect/>
          </a:stretch>
        </p:blipFill>
        <p:spPr bwMode="auto">
          <a:xfrm>
            <a:off x="323850" y="333375"/>
            <a:ext cx="8515350"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diamond/>
  </p:transition>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8DA874DA-4E8C-9E3E-21BA-E51DE44324D4}"/>
              </a:ext>
            </a:extLst>
          </p:cNvPr>
          <p:cNvSpPr>
            <a:spLocks noGrp="1"/>
          </p:cNvSpPr>
          <p:nvPr>
            <p:ph type="title" idx="4294967295"/>
          </p:nvPr>
        </p:nvSpPr>
        <p:spPr>
          <a:xfrm>
            <a:off x="468313" y="0"/>
            <a:ext cx="8229600" cy="561975"/>
          </a:xfrm>
          <a:ln>
            <a:miter/>
          </a:ln>
        </p:spPr>
        <p:txBody>
          <a:bodyPr/>
          <a:lstStyle/>
          <a:p>
            <a:pPr eaLnBrk="1" hangingPunct="1"/>
            <a:r>
              <a:rPr lang="sr-Latn-CS" altLang="en-US" sz="2800" b="1" noProof="1">
                <a:solidFill>
                  <a:schemeClr val="accent4">
                    <a:lumMod val="10000"/>
                  </a:schemeClr>
                </a:solidFill>
                <a:latin typeface="Times New Roman" panose="02020603050405020304" pitchFamily="18" charset="0"/>
                <a:cs typeface="Times New Roman" panose="02020603050405020304" pitchFamily="18" charset="0"/>
              </a:rPr>
              <a:t>Regio buccalis</a:t>
            </a:r>
          </a:p>
        </p:txBody>
      </p:sp>
      <p:sp>
        <p:nvSpPr>
          <p:cNvPr id="25603" name="Rectangle 3">
            <a:extLst>
              <a:ext uri="{FF2B5EF4-FFF2-40B4-BE49-F238E27FC236}">
                <a16:creationId xmlns:a16="http://schemas.microsoft.com/office/drawing/2014/main" id="{AA5C1CD7-7018-97D7-D147-9F290EF64896}"/>
              </a:ext>
            </a:extLst>
          </p:cNvPr>
          <p:cNvSpPr>
            <a:spLocks noGrp="1"/>
          </p:cNvSpPr>
          <p:nvPr>
            <p:ph type="body" idx="4294967295"/>
          </p:nvPr>
        </p:nvSpPr>
        <p:spPr>
          <a:xfrm>
            <a:off x="0" y="549275"/>
            <a:ext cx="9144000" cy="6156239"/>
          </a:xfrm>
          <a:ln>
            <a:miter/>
          </a:ln>
        </p:spPr>
        <p:txBody>
          <a:bodyPr/>
          <a:lstStyle/>
          <a:p>
            <a:pPr marL="609600" indent="-609600" eaLnBrk="1" hangingPunct="1">
              <a:lnSpc>
                <a:spcPct val="90000"/>
              </a:lnSpc>
            </a:pP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Borders</a:t>
            </a:r>
            <a: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t>: </a:t>
            </a:r>
            <a:b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anterior</a:t>
            </a:r>
            <a: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lateral border of nose and the vertical line that passes through </a:t>
            </a:r>
            <a:r>
              <a:rPr lang="en-GB" altLang="en-US" sz="1800" b="1" dirty="0" err="1">
                <a:solidFill>
                  <a:schemeClr val="accent4">
                    <a:lumMod val="10000"/>
                  </a:schemeClr>
                </a:solidFill>
                <a:latin typeface="Times New Roman" panose="02020603050405020304" pitchFamily="18" charset="0"/>
                <a:cs typeface="Times New Roman" panose="02020603050405020304" pitchFamily="18" charset="0"/>
              </a:rPr>
              <a:t>anguli</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err="1">
                <a:solidFill>
                  <a:schemeClr val="accent4">
                    <a:lumMod val="10000"/>
                  </a:schemeClr>
                </a:solidFill>
                <a:latin typeface="Times New Roman" panose="02020603050405020304" pitchFamily="18" charset="0"/>
                <a:cs typeface="Times New Roman" panose="02020603050405020304" pitchFamily="18" charset="0"/>
              </a:rPr>
              <a:t>oris</a:t>
            </a:r>
            <a:b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posterior</a:t>
            </a:r>
            <a: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anterior border of m. masseter</a:t>
            </a:r>
            <a:b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superior</a:t>
            </a:r>
            <a: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inferior palpebra (eyelid) with infraorbital region</a:t>
            </a:r>
            <a:b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inferior</a:t>
            </a:r>
            <a: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inferior border of the body of mandible</a:t>
            </a:r>
            <a:endPar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endParaRPr>
          </a:p>
          <a:p>
            <a:pPr marL="0" indent="0" eaLnBrk="1" hangingPunct="1">
              <a:lnSpc>
                <a:spcPct val="90000"/>
              </a:lnSpc>
              <a:buNone/>
            </a:pP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1)       Skin</a:t>
            </a:r>
            <a:endPar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endParaRPr>
          </a:p>
          <a:p>
            <a:pPr marL="0" indent="0" eaLnBrk="1" hangingPunct="1">
              <a:lnSpc>
                <a:spcPct val="90000"/>
              </a:lnSpc>
              <a:buNone/>
            </a:pP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2)       Subcutaneous layer</a:t>
            </a:r>
            <a:b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t>(</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fibrous and adipose tissue; posteriorly </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 corpus adiposum buccae)</a:t>
            </a:r>
          </a:p>
          <a:p>
            <a:pPr marL="0" indent="0" eaLnBrk="1" hangingPunct="1">
              <a:lnSpc>
                <a:spcPct val="90000"/>
              </a:lnSpc>
              <a:buNone/>
            </a:pP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3)       Muscular layer</a:t>
            </a:r>
            <a:b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sr-Cyrl-CS" altLang="en-US" sz="1800" b="1" dirty="0">
                <a:solidFill>
                  <a:schemeClr val="accent4">
                    <a:lumMod val="10000"/>
                  </a:schemeClr>
                </a:solidFill>
                <a:latin typeface="Times New Roman" panose="02020603050405020304" pitchFamily="18" charset="0"/>
                <a:cs typeface="Times New Roman" panose="02020603050405020304" pitchFamily="18" charset="0"/>
              </a:rPr>
              <a:t>(</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deep</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 m. buccinator;</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superficially</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superficial muscles of the face</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a:t>
            </a:r>
            <a:b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m. </a:t>
            </a:r>
            <a:r>
              <a:rPr lang="sr-Latn-CS" altLang="en-US" sz="1800" b="1" dirty="0" err="1">
                <a:solidFill>
                  <a:schemeClr val="accent4">
                    <a:lumMod val="10000"/>
                  </a:schemeClr>
                </a:solidFill>
                <a:latin typeface="Times New Roman" panose="02020603050405020304" pitchFamily="18" charset="0"/>
                <a:cs typeface="Times New Roman" panose="02020603050405020304" pitchFamily="18" charset="0"/>
              </a:rPr>
              <a:t>buccinator</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is pierced by</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ductus </a:t>
            </a:r>
            <a:r>
              <a:rPr lang="sr-Latn-CS" altLang="en-US" sz="1800" b="1" dirty="0" err="1">
                <a:solidFill>
                  <a:schemeClr val="accent4">
                    <a:lumMod val="10000"/>
                  </a:schemeClr>
                </a:solidFill>
                <a:latin typeface="Times New Roman" panose="02020603050405020304" pitchFamily="18" charset="0"/>
                <a:cs typeface="Times New Roman" panose="02020603050405020304" pitchFamily="18" charset="0"/>
              </a:rPr>
              <a:t>parotideus</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and </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n. buccalis</a:t>
            </a:r>
          </a:p>
          <a:p>
            <a:pPr marL="0" indent="0" eaLnBrk="1" hangingPunct="1">
              <a:lnSpc>
                <a:spcPct val="90000"/>
              </a:lnSpc>
              <a:buNone/>
            </a:pP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4)       Submucous layer </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contains</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glandulae buccales)</a:t>
            </a:r>
          </a:p>
          <a:p>
            <a:pPr marL="0" indent="0" eaLnBrk="1" hangingPunct="1">
              <a:lnSpc>
                <a:spcPct val="90000"/>
              </a:lnSpc>
              <a:buNone/>
            </a:pP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5)       Mucouse layer</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forms</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fornix vestibuli superior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and</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 inferior</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 by passing from the</a:t>
            </a:r>
            <a:b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b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           cheeks to the dental arch</a:t>
            </a:r>
            <a:endPar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endParaRPr>
          </a:p>
          <a:p>
            <a:pPr marL="0" indent="0" eaLnBrk="1" hangingPunct="1">
              <a:lnSpc>
                <a:spcPct val="90000"/>
              </a:lnSpc>
              <a:buNone/>
            </a:pP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6)       Bones </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(os zygomaticum, maxilla, mandibula)</a:t>
            </a:r>
          </a:p>
          <a:p>
            <a:pPr marL="0" indent="0" eaLnBrk="1" hangingPunct="1">
              <a:lnSpc>
                <a:spcPct val="90000"/>
              </a:lnSpc>
              <a:buNone/>
            </a:pP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7)       Vessels</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a:t>
            </a:r>
            <a:b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           - arteries</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branches of </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a. facialis, a. maxillaris, a. </a:t>
            </a:r>
            <a:r>
              <a:rPr lang="sr-Latn-CS" altLang="en-US" sz="1800" b="1" dirty="0" err="1">
                <a:solidFill>
                  <a:schemeClr val="accent4">
                    <a:lumMod val="10000"/>
                  </a:schemeClr>
                </a:solidFill>
                <a:latin typeface="Times New Roman" panose="02020603050405020304" pitchFamily="18" charset="0"/>
                <a:cs typeface="Times New Roman" panose="02020603050405020304" pitchFamily="18" charset="0"/>
              </a:rPr>
              <a:t>temporalis</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1800" b="1" dirty="0" err="1">
                <a:solidFill>
                  <a:schemeClr val="accent4">
                    <a:lumMod val="10000"/>
                  </a:schemeClr>
                </a:solidFill>
                <a:latin typeface="Times New Roman" panose="02020603050405020304" pitchFamily="18" charset="0"/>
                <a:cs typeface="Times New Roman" panose="02020603050405020304" pitchFamily="18" charset="0"/>
              </a:rPr>
              <a:t>superficialis</a:t>
            </a:r>
            <a:b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           -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veins</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tributaries to</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 v. facialis, plexus pterygoideus</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 and </a:t>
            </a:r>
            <a:r>
              <a:rPr lang="sr-Latn-CS" altLang="en-US" sz="1800" b="1" dirty="0" err="1">
                <a:solidFill>
                  <a:schemeClr val="accent4">
                    <a:lumMod val="10000"/>
                  </a:schemeClr>
                </a:solidFill>
                <a:latin typeface="Times New Roman" panose="02020603050405020304" pitchFamily="18" charset="0"/>
                <a:cs typeface="Times New Roman" panose="02020603050405020304" pitchFamily="18" charset="0"/>
              </a:rPr>
              <a:t>vv</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1800" b="1" dirty="0" err="1">
                <a:solidFill>
                  <a:schemeClr val="accent4">
                    <a:lumMod val="10000"/>
                  </a:schemeClr>
                </a:solidFill>
                <a:latin typeface="Times New Roman" panose="02020603050405020304" pitchFamily="18" charset="0"/>
                <a:cs typeface="Times New Roman" panose="02020603050405020304" pitchFamily="18" charset="0"/>
              </a:rPr>
              <a:t>maxillares</a:t>
            </a:r>
            <a:b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           -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lymphatic vessels</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drain into </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nodi lymphatici submentales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and</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 nodi lymphatici</a:t>
            </a:r>
            <a:b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b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parotidei</a:t>
            </a:r>
          </a:p>
          <a:p>
            <a:pPr marL="0" indent="0" eaLnBrk="1" hangingPunct="1">
              <a:lnSpc>
                <a:spcPct val="90000"/>
              </a:lnSpc>
              <a:buNone/>
            </a:pP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 8)      Nerves</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b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sensitive</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branches of</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n. buccalis</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and</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n. infraorbitalis</a:t>
            </a:r>
            <a:b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b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motor</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 </a:t>
            </a:r>
            <a:r>
              <a:rPr lang="en-GB" altLang="en-US" sz="1800" b="1" noProof="1">
                <a:solidFill>
                  <a:schemeClr val="accent4">
                    <a:lumMod val="10000"/>
                  </a:schemeClr>
                </a:solidFill>
                <a:latin typeface="Times New Roman" panose="02020603050405020304" pitchFamily="18" charset="0"/>
                <a:cs typeface="Times New Roman" panose="02020603050405020304" pitchFamily="18" charset="0"/>
              </a:rPr>
              <a:t>branches of</a:t>
            </a:r>
            <a:r>
              <a:rPr lang="sr-Cyrl-CS" altLang="en-US" sz="1800" b="1" noProof="1">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1800" b="1" noProof="1">
                <a:solidFill>
                  <a:schemeClr val="accent4">
                    <a:lumMod val="10000"/>
                  </a:schemeClr>
                </a:solidFill>
                <a:latin typeface="Times New Roman" panose="02020603050405020304" pitchFamily="18" charset="0"/>
                <a:cs typeface="Times New Roman" panose="02020603050405020304" pitchFamily="18" charset="0"/>
              </a:rPr>
              <a:t>n. facialis</a:t>
            </a:r>
          </a:p>
        </p:txBody>
      </p:sp>
    </p:spTree>
  </p:cSld>
  <p:clrMapOvr>
    <a:masterClrMapping/>
  </p:clrMapOvr>
  <p:transition spd="slow">
    <p:diamond/>
  </p:transition>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8CEF60-4889-F401-8845-5EEE761A2C08}"/>
              </a:ext>
            </a:extLst>
          </p:cNvPr>
          <p:cNvPicPr>
            <a:picLocks noChangeAspect="1"/>
          </p:cNvPicPr>
          <p:nvPr/>
        </p:nvPicPr>
        <p:blipFill>
          <a:blip r:embed="rId2"/>
          <a:stretch>
            <a:fillRect/>
          </a:stretch>
        </p:blipFill>
        <p:spPr>
          <a:xfrm>
            <a:off x="1275890" y="899759"/>
            <a:ext cx="6592220" cy="5058481"/>
          </a:xfrm>
          <a:prstGeom prst="rect">
            <a:avLst/>
          </a:prstGeom>
        </p:spPr>
      </p:pic>
    </p:spTree>
    <p:extLst>
      <p:ext uri="{BB962C8B-B14F-4D97-AF65-F5344CB8AC3E}">
        <p14:creationId xmlns:p14="http://schemas.microsoft.com/office/powerpoint/2010/main" val="3898525704"/>
      </p:ext>
    </p:extLst>
  </p:cSld>
  <p:clrMapOvr>
    <a:masterClrMapping/>
  </p:clrMapOvr>
  <p:transition spd="slow">
    <p:diamond/>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83D7D24-87F0-BE43-F541-AFC8E7609A24}"/>
              </a:ext>
            </a:extLst>
          </p:cNvPr>
          <p:cNvSpPr>
            <a:spLocks noGrp="1" noChangeArrowheads="1"/>
          </p:cNvSpPr>
          <p:nvPr>
            <p:ph type="title" idx="4294967295"/>
          </p:nvPr>
        </p:nvSpPr>
        <p:spPr>
          <a:xfrm>
            <a:off x="457200" y="609674"/>
            <a:ext cx="8229600" cy="304726"/>
          </a:xfrm>
        </p:spPr>
        <p:txBody>
          <a:bodyPr/>
          <a:lstStyle/>
          <a:p>
            <a:pPr eaLnBrk="1" hangingPunct="1"/>
            <a:r>
              <a:rPr lang="sr-Cyrl-CS" altLang="en-US" sz="32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32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3200" b="1" i="1" dirty="0">
                <a:solidFill>
                  <a:schemeClr val="bg2">
                    <a:lumMod val="5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a:t>
            </a:r>
            <a:br>
              <a:rPr lang="sr-Latn-CS" altLang="en-US" sz="32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32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2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32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faciales</a:t>
            </a:r>
            <a:br>
              <a:rPr lang="sr-Latn-CS" altLang="en-US" sz="2800" b="1" i="1" dirty="0">
                <a:solidFill>
                  <a:srgbClr val="FF9933"/>
                </a:solidFill>
                <a:effectLst>
                  <a:outerShdw blurRad="38100" dist="38100" dir="2700000" algn="tl">
                    <a:srgbClr val="000000"/>
                  </a:outerShdw>
                </a:effectLst>
                <a:latin typeface="Comic Sans MS" panose="030F0702030302020204" pitchFamily="66" charset="0"/>
              </a:rPr>
            </a:br>
            <a:endParaRPr lang="en-US" altLang="en-US" sz="2800" b="1" i="1" dirty="0">
              <a:solidFill>
                <a:srgbClr val="FF9933"/>
              </a:solidFill>
              <a:effectLst>
                <a:outerShdw blurRad="38100" dist="38100" dir="2700000" algn="tl">
                  <a:srgbClr val="000000"/>
                </a:outerShdw>
              </a:effectLst>
              <a:latin typeface="Comic Sans MS" panose="030F0702030302020204" pitchFamily="66" charset="0"/>
            </a:endParaRPr>
          </a:p>
        </p:txBody>
      </p:sp>
      <p:sp>
        <p:nvSpPr>
          <p:cNvPr id="10243" name="Rectangle 3">
            <a:extLst>
              <a:ext uri="{FF2B5EF4-FFF2-40B4-BE49-F238E27FC236}">
                <a16:creationId xmlns:a16="http://schemas.microsoft.com/office/drawing/2014/main" id="{E7883C75-1C1E-7FB3-84FD-F8CB7B3E2207}"/>
              </a:ext>
            </a:extLst>
          </p:cNvPr>
          <p:cNvSpPr>
            <a:spLocks noGrp="1" noChangeArrowheads="1"/>
          </p:cNvSpPr>
          <p:nvPr>
            <p:ph type="body" sz="half" idx="4294967295"/>
          </p:nvPr>
        </p:nvSpPr>
        <p:spPr>
          <a:xfrm>
            <a:off x="0" y="981075"/>
            <a:ext cx="5364163" cy="5876925"/>
          </a:xfrm>
        </p:spPr>
        <p:txBody>
          <a:bodyPr/>
          <a:lstStyle/>
          <a:p>
            <a:pPr marL="533400" indent="-533400" eaLnBrk="1" hangingPunct="1">
              <a:lnSpc>
                <a:spcPct val="80000"/>
              </a:lnSpc>
              <a:buFont typeface="Wingdings" panose="05000000000000000000" pitchFamily="2" charset="2"/>
              <a:buNone/>
            </a:pPr>
            <a:endParaRPr lang="sr-Latn-CS" altLang="en-US" sz="1600" b="1" dirty="0">
              <a:solidFill>
                <a:schemeClr val="accent4">
                  <a:lumMod val="10000"/>
                </a:schemeClr>
              </a:solidFill>
              <a:effectLst>
                <a:outerShdw blurRad="38100" dist="38100" dir="2700000" algn="tl">
                  <a:srgbClr val="000000"/>
                </a:outerShdw>
              </a:effectLst>
            </a:endParaRPr>
          </a:p>
          <a:p>
            <a:pPr marL="533400" indent="-533400" eaLnBrk="1" hangingPunct="1">
              <a:lnSpc>
                <a:spcPct val="80000"/>
              </a:lnSpc>
              <a:buFont typeface="Wingdings" panose="05000000000000000000" pitchFamily="2" charset="2"/>
              <a:buNone/>
            </a:pPr>
            <a:endParaRPr lang="en-GB" altLang="en-US" sz="18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80000"/>
              </a:lnSpc>
              <a:buFont typeface="Wingdings" panose="05000000000000000000" pitchFamily="2" charset="2"/>
              <a:buNone/>
            </a:pPr>
            <a:endParaRPr lang="en-GB" altLang="en-US" sz="18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80000"/>
              </a:lnSpc>
              <a:buNone/>
            </a:pPr>
            <a:r>
              <a:rPr lang="en-GB" sz="1800" dirty="0">
                <a:solidFill>
                  <a:schemeClr val="accent4">
                    <a:lumMod val="10000"/>
                  </a:schemeClr>
                </a:solidFill>
                <a:latin typeface="Times New Roman" panose="02020603050405020304" pitchFamily="18" charset="0"/>
                <a:cs typeface="Times New Roman" panose="02020603050405020304" pitchFamily="18" charset="0"/>
              </a:rPr>
              <a:t>- The facial muscles (muscles of facial expression) are</a:t>
            </a:r>
          </a:p>
          <a:p>
            <a:pPr marL="533400" indent="-533400" eaLnBrk="1" hangingPunct="1">
              <a:lnSpc>
                <a:spcPct val="80000"/>
              </a:lnSpc>
              <a:buNone/>
            </a:pPr>
            <a:r>
              <a:rPr lang="en-GB" sz="1800" dirty="0">
                <a:solidFill>
                  <a:schemeClr val="accent4">
                    <a:lumMod val="10000"/>
                  </a:schemeClr>
                </a:solidFill>
                <a:latin typeface="Times New Roman" panose="02020603050405020304" pitchFamily="18" charset="0"/>
                <a:cs typeface="Times New Roman" panose="02020603050405020304" pitchFamily="18" charset="0"/>
              </a:rPr>
              <a:t>  in the subcutaneous tissue of the anterior and posterior</a:t>
            </a:r>
          </a:p>
          <a:p>
            <a:pPr marL="533400" indent="-533400" eaLnBrk="1" hangingPunct="1">
              <a:lnSpc>
                <a:spcPct val="80000"/>
              </a:lnSpc>
              <a:buNone/>
            </a:pPr>
            <a:r>
              <a:rPr lang="en-GB" sz="1800" dirty="0">
                <a:solidFill>
                  <a:schemeClr val="accent4">
                    <a:lumMod val="10000"/>
                  </a:schemeClr>
                </a:solidFill>
                <a:latin typeface="Times New Roman" panose="02020603050405020304" pitchFamily="18" charset="0"/>
                <a:cs typeface="Times New Roman" panose="02020603050405020304" pitchFamily="18" charset="0"/>
              </a:rPr>
              <a:t>  scalp, face, and neck. </a:t>
            </a:r>
          </a:p>
          <a:p>
            <a:pPr marL="533400" indent="-533400" eaLnBrk="1" hangingPunct="1">
              <a:lnSpc>
                <a:spcPct val="80000"/>
              </a:lnSpc>
              <a:buNone/>
            </a:pPr>
            <a:r>
              <a:rPr lang="en-GB" sz="1800" dirty="0">
                <a:solidFill>
                  <a:schemeClr val="accent4">
                    <a:lumMod val="10000"/>
                  </a:schemeClr>
                </a:solidFill>
                <a:latin typeface="Times New Roman" panose="02020603050405020304" pitchFamily="18" charset="0"/>
                <a:cs typeface="Times New Roman" panose="02020603050405020304" pitchFamily="18" charset="0"/>
              </a:rPr>
              <a:t>- They move the skin and change facial expressions to</a:t>
            </a:r>
          </a:p>
          <a:p>
            <a:pPr marL="533400" indent="-533400" eaLnBrk="1" hangingPunct="1">
              <a:lnSpc>
                <a:spcPct val="80000"/>
              </a:lnSpc>
              <a:buNone/>
            </a:pPr>
            <a:r>
              <a:rPr lang="en-GB" sz="1800" dirty="0">
                <a:solidFill>
                  <a:schemeClr val="accent4">
                    <a:lumMod val="10000"/>
                  </a:schemeClr>
                </a:solidFill>
                <a:latin typeface="Times New Roman" panose="02020603050405020304" pitchFamily="18" charset="0"/>
                <a:cs typeface="Times New Roman" panose="02020603050405020304" pitchFamily="18" charset="0"/>
              </a:rPr>
              <a:t>   convey mood. Most muscles attach to bone or fascia</a:t>
            </a:r>
          </a:p>
          <a:p>
            <a:pPr marL="533400" indent="-533400" eaLnBrk="1" hangingPunct="1">
              <a:lnSpc>
                <a:spcPct val="80000"/>
              </a:lnSpc>
              <a:buNone/>
            </a:pPr>
            <a:r>
              <a:rPr lang="en-GB" sz="1800" dirty="0">
                <a:solidFill>
                  <a:schemeClr val="accent4">
                    <a:lumMod val="10000"/>
                  </a:schemeClr>
                </a:solidFill>
                <a:latin typeface="Times New Roman" panose="02020603050405020304" pitchFamily="18" charset="0"/>
                <a:cs typeface="Times New Roman" panose="02020603050405020304" pitchFamily="18" charset="0"/>
              </a:rPr>
              <a:t>   and produce their effects by pulling the skin. </a:t>
            </a:r>
            <a:endParaRPr lang="en-GB" altLang="en-US" sz="18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80000"/>
              </a:lnSpc>
              <a:buFont typeface="Wingdings" panose="05000000000000000000" pitchFamily="2" charset="2"/>
              <a:buNone/>
            </a:pPr>
            <a:endParaRPr lang="en-GB" altLang="en-US" sz="18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80000"/>
              </a:lnSpc>
              <a:buFont typeface="Wingdings" panose="05000000000000000000" pitchFamily="2" charset="2"/>
              <a:buNone/>
            </a:pPr>
            <a:r>
              <a:rPr lang="en-GB" altLang="en-US" sz="24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Innervation</a:t>
            </a:r>
            <a:r>
              <a:rPr lang="sr-Latn-CS" altLang="en-US" sz="24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4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 </a:t>
            </a:r>
            <a:r>
              <a:rPr lang="sr-Latn-CS" altLang="en-US" sz="24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facialis</a:t>
            </a:r>
            <a:r>
              <a:rPr lang="en-GB" altLang="en-US" sz="24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(facial nerve)</a:t>
            </a:r>
            <a:endParaRPr lang="sr-Latn-CS" altLang="en-US" sz="24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2" name="Picture 4" descr="023 mimicni m">
            <a:extLst>
              <a:ext uri="{FF2B5EF4-FFF2-40B4-BE49-F238E27FC236}">
                <a16:creationId xmlns:a16="http://schemas.microsoft.com/office/drawing/2014/main" id="{FC7FB734-6305-7E86-1C80-2A5FAE666C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389"/>
          <a:stretch>
            <a:fillRect/>
          </a:stretch>
        </p:blipFill>
        <p:spPr bwMode="auto">
          <a:xfrm>
            <a:off x="5435527" y="1602186"/>
            <a:ext cx="3713527" cy="4634701"/>
          </a:xfrm>
          <a:prstGeom prst="rect">
            <a:avLst/>
          </a:prstGeom>
          <a:noFill/>
          <a:ln w="38100" cap="flat" cmpd="sng">
            <a:solidFill>
              <a:srgbClr val="FF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8433" name="Picture 4">
            <a:extLst>
              <a:ext uri="{FF2B5EF4-FFF2-40B4-BE49-F238E27FC236}">
                <a16:creationId xmlns:a16="http://schemas.microsoft.com/office/drawing/2014/main" id="{87D32F1D-6C6A-FDCA-5C39-E5FFCE82DF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73" t="7137" r="37500" b="38878"/>
          <a:stretch>
            <a:fillRect/>
          </a:stretch>
        </p:blipFill>
        <p:spPr bwMode="auto">
          <a:xfrm>
            <a:off x="265688" y="3368567"/>
            <a:ext cx="4636935" cy="344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descr="023 mimicni m">
            <a:extLst>
              <a:ext uri="{FF2B5EF4-FFF2-40B4-BE49-F238E27FC236}">
                <a16:creationId xmlns:a16="http://schemas.microsoft.com/office/drawing/2014/main" id="{314FB6B6-7FC7-6BCA-BD02-31B367A733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389"/>
          <a:stretch>
            <a:fillRect/>
          </a:stretch>
        </p:blipFill>
        <p:spPr bwMode="auto">
          <a:xfrm>
            <a:off x="5059191" y="914700"/>
            <a:ext cx="3932293" cy="4907734"/>
          </a:xfrm>
          <a:prstGeom prst="rect">
            <a:avLst/>
          </a:prstGeom>
          <a:noFill/>
          <a:ln w="38100" cap="flat" cmpd="sng">
            <a:solidFill>
              <a:srgbClr val="FF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Picture 3">
            <a:extLst>
              <a:ext uri="{FF2B5EF4-FFF2-40B4-BE49-F238E27FC236}">
                <a16:creationId xmlns:a16="http://schemas.microsoft.com/office/drawing/2014/main" id="{8C065C77-01BC-45D9-0892-C5D73EBE2EF6}"/>
              </a:ext>
            </a:extLst>
          </p:cNvPr>
          <p:cNvPicPr>
            <a:picLocks noChangeAspect="1"/>
          </p:cNvPicPr>
          <p:nvPr/>
        </p:nvPicPr>
        <p:blipFill>
          <a:blip r:embed="rId4"/>
          <a:stretch>
            <a:fillRect/>
          </a:stretch>
        </p:blipFill>
        <p:spPr>
          <a:xfrm>
            <a:off x="231635" y="-228504"/>
            <a:ext cx="4623554" cy="3443988"/>
          </a:xfrm>
          <a:prstGeom prst="rect">
            <a:avLst/>
          </a:prstGeom>
        </p:spPr>
      </p:pic>
    </p:spTree>
  </p:cSld>
  <p:clrMapOvr>
    <a:masterClrMapping/>
  </p:clrMapOvr>
  <p:transition spd="slow">
    <p:diamond/>
  </p:transition>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C242073C-CC2F-5A26-709D-F4489F04FF09}"/>
              </a:ext>
            </a:extLst>
          </p:cNvPr>
          <p:cNvSpPr txBox="1">
            <a:spLocks noChangeArrowheads="1"/>
          </p:cNvSpPr>
          <p:nvPr/>
        </p:nvSpPr>
        <p:spPr bwMode="auto">
          <a:xfrm>
            <a:off x="468313" y="0"/>
            <a:ext cx="822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a:lstStyle>
          <a:p>
            <a:pPr eaLnBrk="1" hangingPunct="1">
              <a:buFontTx/>
            </a:pPr>
            <a:r>
              <a:rPr lang="sr-Latn-CS" altLang="en-US" sz="2800" b="1" dirty="0" err="1">
                <a:solidFill>
                  <a:schemeClr val="accent4">
                    <a:lumMod val="10000"/>
                  </a:schemeClr>
                </a:solidFill>
                <a:latin typeface="Times New Roman" panose="02020603050405020304" pitchFamily="18" charset="0"/>
                <a:cs typeface="Times New Roman" panose="02020603050405020304" pitchFamily="18" charset="0"/>
              </a:rPr>
              <a:t>Regio</a:t>
            </a:r>
            <a:r>
              <a:rPr lang="sr-Latn-CS" altLang="en-US" sz="2800" b="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2800" b="1" dirty="0" err="1">
                <a:solidFill>
                  <a:schemeClr val="accent4">
                    <a:lumMod val="10000"/>
                  </a:schemeClr>
                </a:solidFill>
                <a:latin typeface="Times New Roman" panose="02020603050405020304" pitchFamily="18" charset="0"/>
                <a:cs typeface="Times New Roman" panose="02020603050405020304" pitchFamily="18" charset="0"/>
              </a:rPr>
              <a:t>parotideo</a:t>
            </a:r>
            <a:r>
              <a:rPr lang="sr-Latn-CS" altLang="en-US" sz="2800" b="1" dirty="0" err="1">
                <a:solidFill>
                  <a:schemeClr val="accent4">
                    <a:lumMod val="10000"/>
                  </a:schemeClr>
                </a:solidFill>
                <a:latin typeface="Times New Roman" panose="02020603050405020304" pitchFamily="18" charset="0"/>
                <a:cs typeface="Times New Roman" panose="02020603050405020304" pitchFamily="18" charset="0"/>
              </a:rPr>
              <a:t>masseterica</a:t>
            </a:r>
            <a:endParaRPr lang="en-US" altLang="en-US" b="1" dirty="0">
              <a:solidFill>
                <a:schemeClr val="accent4">
                  <a:lumMod val="10000"/>
                </a:schemeClr>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B69BC0E7-1FD3-05DA-CBF1-F7E086AE8F87}"/>
              </a:ext>
            </a:extLst>
          </p:cNvPr>
          <p:cNvPicPr>
            <a:picLocks noChangeAspect="1"/>
          </p:cNvPicPr>
          <p:nvPr/>
        </p:nvPicPr>
        <p:blipFill>
          <a:blip r:embed="rId2"/>
          <a:stretch>
            <a:fillRect/>
          </a:stretch>
        </p:blipFill>
        <p:spPr>
          <a:xfrm>
            <a:off x="1275890" y="899759"/>
            <a:ext cx="6592220" cy="5058481"/>
          </a:xfrm>
          <a:prstGeom prst="rect">
            <a:avLst/>
          </a:prstGeom>
        </p:spPr>
      </p:pic>
      <p:cxnSp>
        <p:nvCxnSpPr>
          <p:cNvPr id="5" name="Straight Connector 4">
            <a:extLst>
              <a:ext uri="{FF2B5EF4-FFF2-40B4-BE49-F238E27FC236}">
                <a16:creationId xmlns:a16="http://schemas.microsoft.com/office/drawing/2014/main" id="{0259FD53-BE05-B602-B43A-D052F9B1DDED}"/>
              </a:ext>
            </a:extLst>
          </p:cNvPr>
          <p:cNvCxnSpPr/>
          <p:nvPr/>
        </p:nvCxnSpPr>
        <p:spPr bwMode="auto">
          <a:xfrm>
            <a:off x="5714970" y="4114782"/>
            <a:ext cx="1904950" cy="0"/>
          </a:xfrm>
          <a:prstGeom prst="line">
            <a:avLst/>
          </a:prstGeom>
          <a:solidFill>
            <a:schemeClr val="accent1"/>
          </a:solidFill>
          <a:ln w="317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4305940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1026" name="Picture 2" descr="Parotid bed and temporo masseteric region Flashcards | Quizlet">
            <a:extLst>
              <a:ext uri="{FF2B5EF4-FFF2-40B4-BE49-F238E27FC236}">
                <a16:creationId xmlns:a16="http://schemas.microsoft.com/office/drawing/2014/main" id="{D011802E-14D3-CC9B-4C32-48731B91F01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001" r="16401"/>
          <a:stretch/>
        </p:blipFill>
        <p:spPr bwMode="auto">
          <a:xfrm>
            <a:off x="5638892" y="2133634"/>
            <a:ext cx="3505108" cy="2981325"/>
          </a:xfrm>
          <a:prstGeom prst="rect">
            <a:avLst/>
          </a:prstGeom>
          <a:noFill/>
          <a:extLst>
            <a:ext uri="{909E8E84-426E-40DD-AFC4-6F175D3DCCD1}">
              <a14:hiddenFill xmlns:a14="http://schemas.microsoft.com/office/drawing/2010/main">
                <a:solidFill>
                  <a:srgbClr val="FFFFFF"/>
                </a:solidFill>
              </a14:hiddenFill>
            </a:ext>
          </a:extLst>
        </p:spPr>
      </p:pic>
      <p:sp>
        <p:nvSpPr>
          <p:cNvPr id="15362" name="Rectangle 2">
            <a:extLst>
              <a:ext uri="{FF2B5EF4-FFF2-40B4-BE49-F238E27FC236}">
                <a16:creationId xmlns:a16="http://schemas.microsoft.com/office/drawing/2014/main" id="{08F4E43B-F941-CC25-CD50-1167814669E4}"/>
              </a:ext>
            </a:extLst>
          </p:cNvPr>
          <p:cNvSpPr>
            <a:spLocks noGrp="1" noChangeArrowheads="1"/>
          </p:cNvSpPr>
          <p:nvPr>
            <p:ph type="title" idx="4294967295"/>
          </p:nvPr>
        </p:nvSpPr>
        <p:spPr>
          <a:xfrm>
            <a:off x="468313" y="0"/>
            <a:ext cx="8229600" cy="561975"/>
          </a:xfrm>
        </p:spPr>
        <p:txBody>
          <a:bodyPr/>
          <a:lstStyle/>
          <a:p>
            <a:pPr eaLnBrk="1" hangingPunct="1"/>
            <a:r>
              <a:rPr lang="sr-Latn-CS" altLang="en-US" sz="2800" b="1" dirty="0" err="1">
                <a:solidFill>
                  <a:schemeClr val="accent4">
                    <a:lumMod val="10000"/>
                  </a:schemeClr>
                </a:solidFill>
                <a:latin typeface="Times New Roman" panose="02020603050405020304" pitchFamily="18" charset="0"/>
                <a:cs typeface="Times New Roman" panose="02020603050405020304" pitchFamily="18" charset="0"/>
              </a:rPr>
              <a:t>Regio</a:t>
            </a:r>
            <a:r>
              <a:rPr lang="sr-Latn-CS" altLang="en-US" sz="2800" b="1" dirty="0">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2800" b="1" dirty="0" err="1">
                <a:solidFill>
                  <a:schemeClr val="accent4">
                    <a:lumMod val="10000"/>
                  </a:schemeClr>
                </a:solidFill>
                <a:latin typeface="Times New Roman" panose="02020603050405020304" pitchFamily="18" charset="0"/>
                <a:cs typeface="Times New Roman" panose="02020603050405020304" pitchFamily="18" charset="0"/>
              </a:rPr>
              <a:t>masseterica</a:t>
            </a:r>
            <a:endParaRPr lang="en-US" altLang="en-US" b="1" dirty="0">
              <a:solidFill>
                <a:schemeClr val="accent4">
                  <a:lumMod val="10000"/>
                </a:schemeClr>
              </a:solidFill>
              <a:latin typeface="Times New Roman" panose="02020603050405020304" pitchFamily="18" charset="0"/>
              <a:cs typeface="Times New Roman" panose="02020603050405020304" pitchFamily="18" charset="0"/>
            </a:endParaRPr>
          </a:p>
        </p:txBody>
      </p:sp>
      <p:sp>
        <p:nvSpPr>
          <p:cNvPr id="15363" name="Rectangle 3">
            <a:extLst>
              <a:ext uri="{FF2B5EF4-FFF2-40B4-BE49-F238E27FC236}">
                <a16:creationId xmlns:a16="http://schemas.microsoft.com/office/drawing/2014/main" id="{1043C2A1-4161-3640-75C4-4BCD4DCE4944}"/>
              </a:ext>
            </a:extLst>
          </p:cNvPr>
          <p:cNvSpPr>
            <a:spLocks noGrp="1" noChangeArrowheads="1"/>
          </p:cNvSpPr>
          <p:nvPr>
            <p:ph type="body" sz="half" idx="4294967295"/>
          </p:nvPr>
        </p:nvSpPr>
        <p:spPr>
          <a:xfrm>
            <a:off x="457200" y="1600200"/>
            <a:ext cx="4038600" cy="4530725"/>
          </a:xfrm>
        </p:spPr>
        <p:txBody>
          <a:bodyPr/>
          <a:lstStyle/>
          <a:p>
            <a:pPr marL="609600" indent="-609600" eaLnBrk="1" hangingPunct="1">
              <a:buFont typeface="Wingdings" panose="05000000000000000000" pitchFamily="2" charset="2"/>
              <a:buNone/>
            </a:pPr>
            <a:endParaRPr lang="sr-Latn-CS" altLang="en-US" sz="2800">
              <a:effectLst>
                <a:outerShdw blurRad="38100" dist="38100" dir="2700000" algn="tl">
                  <a:srgbClr val="000000"/>
                </a:outerShdw>
              </a:effectLst>
            </a:endParaRPr>
          </a:p>
          <a:p>
            <a:pPr marL="990600" lvl="1" indent="-533400" eaLnBrk="1" hangingPunct="1"/>
            <a:endParaRPr lang="en-US" altLang="en-US" sz="2400">
              <a:effectLst>
                <a:outerShdw blurRad="38100" dist="38100" dir="2700000" algn="tl">
                  <a:srgbClr val="000000"/>
                </a:outerShdw>
              </a:effectLst>
            </a:endParaRPr>
          </a:p>
        </p:txBody>
      </p:sp>
      <p:sp>
        <p:nvSpPr>
          <p:cNvPr id="15364" name="Rectangle 5">
            <a:extLst>
              <a:ext uri="{FF2B5EF4-FFF2-40B4-BE49-F238E27FC236}">
                <a16:creationId xmlns:a16="http://schemas.microsoft.com/office/drawing/2014/main" id="{84E3713F-29DC-CE96-868E-7FE5910796EE}"/>
              </a:ext>
            </a:extLst>
          </p:cNvPr>
          <p:cNvSpPr>
            <a:spLocks noChangeArrowheads="1"/>
          </p:cNvSpPr>
          <p:nvPr/>
        </p:nvSpPr>
        <p:spPr bwMode="auto">
          <a:xfrm>
            <a:off x="1447882" y="751999"/>
            <a:ext cx="543234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en-GB" altLang="en-US" b="1" i="1" dirty="0">
                <a:solidFill>
                  <a:schemeClr val="accent5">
                    <a:lumMod val="10000"/>
                  </a:schemeClr>
                </a:solidFill>
                <a:latin typeface="Times New Roman" panose="02020603050405020304" pitchFamily="18" charset="0"/>
                <a:cs typeface="Times New Roman" panose="02020603050405020304" pitchFamily="18" charset="0"/>
              </a:rPr>
              <a:t>Borders</a:t>
            </a:r>
            <a:r>
              <a:rPr lang="sr-Latn-CS" altLang="en-US" b="1" i="1" dirty="0">
                <a:solidFill>
                  <a:schemeClr val="accent5">
                    <a:lumMod val="10000"/>
                  </a:schemeClr>
                </a:solidFill>
                <a:latin typeface="Times New Roman" panose="02020603050405020304" pitchFamily="18" charset="0"/>
                <a:cs typeface="Times New Roman" panose="02020603050405020304" pitchFamily="18" charset="0"/>
              </a:rPr>
              <a:t>:</a:t>
            </a:r>
          </a:p>
          <a:p>
            <a:r>
              <a:rPr lang="en-GB" altLang="en-US" b="1" i="1" dirty="0">
                <a:solidFill>
                  <a:schemeClr val="accent5">
                    <a:lumMod val="10000"/>
                  </a:schemeClr>
                </a:solidFill>
                <a:latin typeface="Times New Roman" panose="02020603050405020304" pitchFamily="18" charset="0"/>
                <a:cs typeface="Times New Roman" panose="02020603050405020304" pitchFamily="18" charset="0"/>
              </a:rPr>
              <a:t>Superior:</a:t>
            </a: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b="1" dirty="0" err="1">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arcus</a:t>
            </a:r>
            <a:r>
              <a:rPr lang="sr-Latn-CS"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sr-Latn-CS" altLang="en-US" b="1" dirty="0" err="1">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zygomaticus</a:t>
            </a:r>
            <a:r>
              <a:rPr lang="en-GB"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(zygomatic arch)</a:t>
            </a:r>
            <a:endParaRPr lang="sr-Latn-CS"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GB" altLang="en-US" b="1" i="1" dirty="0">
                <a:solidFill>
                  <a:schemeClr val="accent5">
                    <a:lumMod val="10000"/>
                  </a:schemeClr>
                </a:solidFill>
                <a:latin typeface="Times New Roman" panose="02020603050405020304" pitchFamily="18" charset="0"/>
                <a:cs typeface="Times New Roman" panose="02020603050405020304" pitchFamily="18" charset="0"/>
              </a:rPr>
              <a:t>Inferior</a:t>
            </a:r>
            <a:r>
              <a:rPr lang="sr-Latn-CS" altLang="en-US" b="1" i="1"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inferior border of </a:t>
            </a:r>
            <a:r>
              <a:rPr lang="sr-Latn-CS" altLang="en-US" b="1" dirty="0" err="1">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ramus</a:t>
            </a:r>
            <a:r>
              <a:rPr lang="en-GB"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sr-Latn-CS" altLang="en-US" b="1" dirty="0" err="1">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mandibulae</a:t>
            </a:r>
            <a:endParaRPr lang="sr-Latn-CS"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GB" altLang="en-US" b="1" i="1" dirty="0">
                <a:solidFill>
                  <a:schemeClr val="accent5">
                    <a:lumMod val="10000"/>
                  </a:schemeClr>
                </a:solidFill>
                <a:latin typeface="Times New Roman" panose="02020603050405020304" pitchFamily="18" charset="0"/>
                <a:cs typeface="Times New Roman" panose="02020603050405020304" pitchFamily="18" charset="0"/>
              </a:rPr>
              <a:t>Anterior</a:t>
            </a:r>
            <a:r>
              <a:rPr lang="sr-Latn-CS" altLang="en-US" b="1" i="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anterior border of </a:t>
            </a:r>
            <a:r>
              <a:rPr lang="sr-Latn-CS"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 </a:t>
            </a:r>
            <a:r>
              <a:rPr lang="sr-Latn-CS" altLang="en-US" b="1" dirty="0" err="1">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masseter</a:t>
            </a:r>
            <a:endParaRPr lang="en-GB"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GB" altLang="en-US" b="1" i="1" dirty="0">
                <a:solidFill>
                  <a:schemeClr val="accent5">
                    <a:lumMod val="10000"/>
                  </a:schemeClr>
                </a:solidFill>
                <a:latin typeface="Times New Roman" panose="02020603050405020304" pitchFamily="18" charset="0"/>
                <a:cs typeface="Times New Roman" panose="02020603050405020304" pitchFamily="18" charset="0"/>
              </a:rPr>
              <a:t>Posterior</a:t>
            </a:r>
            <a:r>
              <a:rPr lang="sr-Latn-CS" altLang="en-US" b="1" i="1"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posterior border of </a:t>
            </a:r>
            <a:r>
              <a:rPr lang="sr-Latn-CS" altLang="en-US" b="1" dirty="0" err="1">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ramus</a:t>
            </a:r>
            <a:r>
              <a:rPr lang="en-GB"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sr-Latn-CS" altLang="en-US" b="1" dirty="0" err="1">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mandibulae</a:t>
            </a:r>
            <a:endParaRPr lang="en-US" altLang="en-US" b="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5365" name="Rectangle 6">
            <a:extLst>
              <a:ext uri="{FF2B5EF4-FFF2-40B4-BE49-F238E27FC236}">
                <a16:creationId xmlns:a16="http://schemas.microsoft.com/office/drawing/2014/main" id="{E7F781CF-8213-1F50-DD9F-574EDA5189DD}"/>
              </a:ext>
            </a:extLst>
          </p:cNvPr>
          <p:cNvSpPr>
            <a:spLocks noChangeArrowheads="1"/>
          </p:cNvSpPr>
          <p:nvPr/>
        </p:nvSpPr>
        <p:spPr bwMode="auto">
          <a:xfrm>
            <a:off x="96876" y="2233614"/>
            <a:ext cx="8134351" cy="4081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en-GB" altLang="en-US" i="1" dirty="0">
                <a:solidFill>
                  <a:schemeClr val="accent5">
                    <a:lumMod val="10000"/>
                  </a:schemeClr>
                </a:solidFill>
              </a:rPr>
              <a:t>Layers:</a:t>
            </a:r>
            <a:r>
              <a:rPr lang="sr-Latn-CS" altLang="en-US" dirty="0">
                <a:solidFill>
                  <a:schemeClr val="accent5">
                    <a:lumMod val="10000"/>
                  </a:schemeClr>
                </a:solidFill>
              </a:rPr>
              <a:t> </a:t>
            </a:r>
          </a:p>
          <a:p>
            <a:r>
              <a:rPr lang="sr-Latn-CS" altLang="en-US" dirty="0">
                <a:solidFill>
                  <a:schemeClr val="tx2"/>
                </a:solidFill>
              </a:rPr>
              <a:t> </a:t>
            </a:r>
            <a:br>
              <a:rPr lang="en-GB" altLang="en-US" dirty="0">
                <a:solidFill>
                  <a:schemeClr val="tx2"/>
                </a:solidFill>
              </a:rPr>
            </a:br>
            <a:r>
              <a:rPr lang="en-GB" altLang="en-US" dirty="0">
                <a:solidFill>
                  <a:schemeClr val="tx2"/>
                </a:solidFill>
                <a:latin typeface="Times New Roman" panose="02020603050405020304" pitchFamily="18" charset="0"/>
                <a:cs typeface="Times New Roman" panose="02020603050405020304" pitchFamily="18" charset="0"/>
              </a:rPr>
              <a:t>    </a:t>
            </a: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Skin</a:t>
            </a:r>
            <a:br>
              <a:rPr lang="en-GB" altLang="en-US" b="1" dirty="0">
                <a:solidFill>
                  <a:schemeClr val="accent5">
                    <a:lumMod val="10000"/>
                  </a:schemeClr>
                </a:solidFill>
                <a:latin typeface="Times New Roman" panose="02020603050405020304" pitchFamily="18" charset="0"/>
                <a:cs typeface="Times New Roman" panose="02020603050405020304" pitchFamily="18" charset="0"/>
              </a:rPr>
            </a:br>
            <a:endParaRPr lang="en-GB" altLang="en-US" sz="800" b="1" dirty="0">
              <a:solidFill>
                <a:schemeClr val="accent5">
                  <a:lumMod val="10000"/>
                </a:schemeClr>
              </a:solidFill>
              <a:latin typeface="Times New Roman" panose="02020603050405020304" pitchFamily="18" charset="0"/>
              <a:cs typeface="Times New Roman" panose="02020603050405020304" pitchFamily="18" charset="0"/>
            </a:endParaRPr>
          </a:p>
          <a:p>
            <a:r>
              <a:rPr lang="en-GB"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Subcutaneous layer: </a:t>
            </a:r>
            <a:r>
              <a:rPr lang="sr-Latn-CS" altLang="en-US" dirty="0" err="1">
                <a:solidFill>
                  <a:schemeClr val="accent5">
                    <a:lumMod val="10000"/>
                  </a:schemeClr>
                </a:solidFill>
                <a:latin typeface="Times New Roman" panose="02020603050405020304" pitchFamily="18" charset="0"/>
                <a:cs typeface="Times New Roman" panose="02020603050405020304" pitchFamily="18" charset="0"/>
              </a:rPr>
              <a:t>a.transversa</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dirty="0" err="1">
                <a:solidFill>
                  <a:schemeClr val="accent5">
                    <a:lumMod val="10000"/>
                  </a:schemeClr>
                </a:solidFill>
                <a:latin typeface="Times New Roman" panose="02020603050405020304" pitchFamily="18" charset="0"/>
                <a:cs typeface="Times New Roman" panose="02020603050405020304" pitchFamily="18" charset="0"/>
              </a:rPr>
              <a:t>facialis</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a:t>
            </a:r>
          </a:p>
          <a:p>
            <a:pPr lvl="1">
              <a:lnSpc>
                <a:spcPct val="80000"/>
              </a:lnSpc>
            </a:pP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sr-Cyrl-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a. et v. </a:t>
            </a:r>
            <a:r>
              <a:rPr lang="sr-Latn-CS" altLang="en-US" dirty="0" err="1">
                <a:solidFill>
                  <a:schemeClr val="accent5">
                    <a:lumMod val="10000"/>
                  </a:schemeClr>
                </a:solidFill>
                <a:latin typeface="Times New Roman" panose="02020603050405020304" pitchFamily="18" charset="0"/>
                <a:cs typeface="Times New Roman" panose="02020603050405020304" pitchFamily="18" charset="0"/>
              </a:rPr>
              <a:t>facialis</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1400" dirty="0">
                <a:solidFill>
                  <a:schemeClr val="accent5">
                    <a:lumMod val="10000"/>
                  </a:schemeClr>
                </a:solidFill>
                <a:latin typeface="Times New Roman" panose="02020603050405020304" pitchFamily="18" charset="0"/>
                <a:cs typeface="Times New Roman" panose="02020603050405020304" pitchFamily="18" charset="0"/>
              </a:rPr>
              <a:t>(</a:t>
            </a:r>
            <a:r>
              <a:rPr lang="en-GB" altLang="en-US" sz="1400" dirty="0">
                <a:solidFill>
                  <a:schemeClr val="accent5">
                    <a:lumMod val="10000"/>
                  </a:schemeClr>
                </a:solidFill>
                <a:latin typeface="Times New Roman" panose="02020603050405020304" pitchFamily="18" charset="0"/>
                <a:cs typeface="Times New Roman" panose="02020603050405020304" pitchFamily="18" charset="0"/>
              </a:rPr>
              <a:t>part</a:t>
            </a:r>
            <a:r>
              <a:rPr lang="sr-Latn-CS" altLang="en-US" sz="1400" dirty="0">
                <a:solidFill>
                  <a:schemeClr val="accent5">
                    <a:lumMod val="10000"/>
                  </a:schemeClr>
                </a:solidFill>
                <a:latin typeface="Times New Roman" panose="02020603050405020304" pitchFamily="18" charset="0"/>
                <a:cs typeface="Times New Roman" panose="02020603050405020304" pitchFamily="18" charset="0"/>
              </a:rPr>
              <a:t>)</a:t>
            </a:r>
          </a:p>
          <a:p>
            <a:pPr lvl="1">
              <a:lnSpc>
                <a:spcPct val="80000"/>
              </a:lnSpc>
            </a:pPr>
            <a:r>
              <a:rPr lang="sr-Latn-CS" altLang="en-US" sz="1600" dirty="0">
                <a:solidFill>
                  <a:schemeClr val="accent5">
                    <a:lumMod val="10000"/>
                  </a:schemeClr>
                </a:solidFill>
                <a:latin typeface="Times New Roman" panose="02020603050405020304" pitchFamily="18" charset="0"/>
                <a:cs typeface="Times New Roman" panose="02020603050405020304" pitchFamily="18" charset="0"/>
              </a:rPr>
              <a:t>                             </a:t>
            </a:r>
            <a:r>
              <a:rPr lang="sr-Cyrl-CS" altLang="en-US" sz="16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16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n. </a:t>
            </a:r>
            <a:r>
              <a:rPr lang="sr-Latn-CS" altLang="en-US" dirty="0" err="1">
                <a:solidFill>
                  <a:schemeClr val="accent5">
                    <a:lumMod val="10000"/>
                  </a:schemeClr>
                </a:solidFill>
                <a:latin typeface="Times New Roman" panose="02020603050405020304" pitchFamily="18" charset="0"/>
                <a:cs typeface="Times New Roman" panose="02020603050405020304" pitchFamily="18" charset="0"/>
              </a:rPr>
              <a:t>facialis</a:t>
            </a:r>
            <a:r>
              <a:rPr lang="sr-Latn-CS" altLang="en-US" sz="16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1400" dirty="0">
                <a:solidFill>
                  <a:schemeClr val="accent5">
                    <a:lumMod val="10000"/>
                  </a:schemeClr>
                </a:solidFill>
                <a:latin typeface="Times New Roman" panose="02020603050405020304" pitchFamily="18" charset="0"/>
                <a:cs typeface="Times New Roman" panose="02020603050405020304" pitchFamily="18" charset="0"/>
              </a:rPr>
              <a:t>(</a:t>
            </a:r>
            <a:r>
              <a:rPr lang="en-GB" altLang="en-US" sz="1400" dirty="0">
                <a:solidFill>
                  <a:schemeClr val="accent5">
                    <a:lumMod val="10000"/>
                  </a:schemeClr>
                </a:solidFill>
                <a:latin typeface="Times New Roman" panose="02020603050405020304" pitchFamily="18" charset="0"/>
                <a:cs typeface="Times New Roman" panose="02020603050405020304" pitchFamily="18" charset="0"/>
              </a:rPr>
              <a:t>terminal branches</a:t>
            </a:r>
            <a:r>
              <a:rPr lang="sr-Latn-CS" altLang="en-US" sz="1400" dirty="0">
                <a:solidFill>
                  <a:schemeClr val="accent5">
                    <a:lumMod val="10000"/>
                  </a:schemeClr>
                </a:solidFill>
                <a:latin typeface="Times New Roman" panose="02020603050405020304" pitchFamily="18" charset="0"/>
                <a:cs typeface="Times New Roman" panose="02020603050405020304" pitchFamily="18" charset="0"/>
              </a:rPr>
              <a:t>)</a:t>
            </a:r>
          </a:p>
          <a:p>
            <a:pPr lvl="1">
              <a:lnSpc>
                <a:spcPct val="80000"/>
              </a:lnSpc>
            </a:pPr>
            <a:r>
              <a:rPr lang="sr-Latn-CS" altLang="en-US" sz="1600" dirty="0">
                <a:solidFill>
                  <a:schemeClr val="accent5">
                    <a:lumMod val="10000"/>
                  </a:schemeClr>
                </a:solidFill>
                <a:latin typeface="Times New Roman" panose="02020603050405020304" pitchFamily="18" charset="0"/>
                <a:cs typeface="Times New Roman" panose="02020603050405020304" pitchFamily="18" charset="0"/>
              </a:rPr>
              <a:t>                             </a:t>
            </a:r>
            <a:r>
              <a:rPr lang="sr-Cyrl-CS" altLang="en-US" sz="16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1600" dirty="0">
                <a:solidFill>
                  <a:schemeClr val="accent5">
                    <a:lumMod val="10000"/>
                  </a:schemeClr>
                </a:solidFill>
                <a:latin typeface="Times New Roman" panose="02020603050405020304" pitchFamily="18" charset="0"/>
                <a:cs typeface="Times New Roman" panose="02020603050405020304" pitchFamily="18" charset="0"/>
              </a:rPr>
              <a:t>    </a:t>
            </a:r>
            <a:r>
              <a:rPr lang="sr-Cyrl-CS" altLang="en-US" sz="16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dirty="0">
                <a:solidFill>
                  <a:schemeClr val="accent5">
                    <a:lumMod val="10000"/>
                  </a:schemeClr>
                </a:solidFill>
                <a:latin typeface="Times New Roman" panose="02020603050405020304" pitchFamily="18" charset="0"/>
                <a:cs typeface="Times New Roman" panose="02020603050405020304" pitchFamily="18" charset="0"/>
              </a:rPr>
              <a:t>masseteric extension of parotid gland</a:t>
            </a:r>
            <a:endParaRPr lang="sr-Latn-CS" altLang="en-US" dirty="0">
              <a:solidFill>
                <a:schemeClr val="accent5">
                  <a:lumMod val="10000"/>
                </a:schemeClr>
              </a:solidFill>
              <a:latin typeface="Times New Roman" panose="02020603050405020304" pitchFamily="18" charset="0"/>
              <a:cs typeface="Times New Roman" panose="02020603050405020304" pitchFamily="18" charset="0"/>
            </a:endParaRPr>
          </a:p>
          <a:p>
            <a:pPr marL="182563" lvl="1" indent="274638">
              <a:lnSpc>
                <a:spcPct val="80000"/>
              </a:lnSpc>
            </a:pP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                          </a:t>
            </a:r>
            <a:r>
              <a:rPr lang="sr-Cyrl-CS" altLang="en-US"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dirty="0">
                <a:solidFill>
                  <a:schemeClr val="accent5">
                    <a:lumMod val="10000"/>
                  </a:schemeClr>
                </a:solidFill>
                <a:latin typeface="Times New Roman" panose="02020603050405020304" pitchFamily="18" charset="0"/>
                <a:cs typeface="Times New Roman" panose="02020603050405020304" pitchFamily="18" charset="0"/>
              </a:rPr>
              <a:t>    </a:t>
            </a:r>
            <a:r>
              <a:rPr lang="sr-Cyrl-CS" altLang="en-US"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dirty="0" err="1">
                <a:solidFill>
                  <a:schemeClr val="accent5">
                    <a:lumMod val="10000"/>
                  </a:schemeClr>
                </a:solidFill>
                <a:latin typeface="Times New Roman" panose="02020603050405020304" pitchFamily="18" charset="0"/>
                <a:cs typeface="Times New Roman" panose="02020603050405020304" pitchFamily="18" charset="0"/>
              </a:rPr>
              <a:t>parptid</a:t>
            </a:r>
            <a:r>
              <a:rPr lang="en-GB" altLang="en-US" dirty="0">
                <a:solidFill>
                  <a:schemeClr val="accent5">
                    <a:lumMod val="10000"/>
                  </a:schemeClr>
                </a:solidFill>
                <a:latin typeface="Times New Roman" panose="02020603050405020304" pitchFamily="18" charset="0"/>
                <a:cs typeface="Times New Roman" panose="02020603050405020304" pitchFamily="18" charset="0"/>
              </a:rPr>
              <a:t> duct (</a:t>
            </a:r>
            <a:r>
              <a:rPr lang="sr-Latn-CS" altLang="en-US" dirty="0" err="1">
                <a:solidFill>
                  <a:schemeClr val="accent5">
                    <a:lumMod val="10000"/>
                  </a:schemeClr>
                </a:solidFill>
                <a:latin typeface="Times New Roman" panose="02020603050405020304" pitchFamily="18" charset="0"/>
                <a:cs typeface="Times New Roman" panose="02020603050405020304" pitchFamily="18" charset="0"/>
              </a:rPr>
              <a:t>ductus</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dirty="0" err="1">
                <a:solidFill>
                  <a:schemeClr val="accent5">
                    <a:lumMod val="10000"/>
                  </a:schemeClr>
                </a:solidFill>
                <a:latin typeface="Times New Roman" panose="02020603050405020304" pitchFamily="18" charset="0"/>
                <a:cs typeface="Times New Roman" panose="02020603050405020304" pitchFamily="18" charset="0"/>
              </a:rPr>
              <a:t>parotideus</a:t>
            </a:r>
            <a:r>
              <a:rPr lang="en-GB" altLang="en-US" dirty="0">
                <a:solidFill>
                  <a:schemeClr val="accent5">
                    <a:lumMod val="10000"/>
                  </a:schemeClr>
                </a:solidFill>
                <a:latin typeface="Times New Roman" panose="02020603050405020304" pitchFamily="18" charset="0"/>
                <a:cs typeface="Times New Roman" panose="02020603050405020304" pitchFamily="18" charset="0"/>
              </a:rPr>
              <a:t>)</a:t>
            </a:r>
            <a:br>
              <a:rPr lang="en-GB" altLang="en-US" dirty="0">
                <a:solidFill>
                  <a:schemeClr val="accent5">
                    <a:lumMod val="10000"/>
                  </a:schemeClr>
                </a:solidFill>
                <a:latin typeface="Times New Roman" panose="02020603050405020304" pitchFamily="18" charset="0"/>
                <a:cs typeface="Times New Roman" panose="02020603050405020304" pitchFamily="18" charset="0"/>
              </a:rPr>
            </a:br>
            <a:br>
              <a:rPr lang="en-GB" altLang="en-US" sz="800"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Fascial layer</a:t>
            </a: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masseteric fascia</a:t>
            </a:r>
            <a:br>
              <a:rPr lang="en-GB" altLang="en-US" b="1" dirty="0">
                <a:solidFill>
                  <a:schemeClr val="accent5">
                    <a:lumMod val="10000"/>
                  </a:schemeClr>
                </a:solidFill>
                <a:latin typeface="Times New Roman" panose="02020603050405020304" pitchFamily="18" charset="0"/>
                <a:cs typeface="Times New Roman" panose="02020603050405020304" pitchFamily="18" charset="0"/>
              </a:rPr>
            </a:br>
            <a:endParaRPr lang="en-GB" altLang="en-US" sz="800" b="1" dirty="0">
              <a:solidFill>
                <a:schemeClr val="accent5">
                  <a:lumMod val="10000"/>
                </a:schemeClr>
              </a:solidFill>
              <a:latin typeface="Times New Roman" panose="02020603050405020304" pitchFamily="18" charset="0"/>
              <a:cs typeface="Times New Roman" panose="02020603050405020304" pitchFamily="18" charset="0"/>
            </a:endParaRPr>
          </a:p>
          <a:p>
            <a:pPr marL="182563" lvl="1">
              <a:lnSpc>
                <a:spcPct val="80000"/>
              </a:lnSpc>
            </a:pPr>
            <a:r>
              <a:rPr lang="en-GB" altLang="en-US" b="1"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Muscle’s layer</a:t>
            </a: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m. </a:t>
            </a:r>
            <a:r>
              <a:rPr lang="sr-Latn-CS" altLang="en-US" b="1" dirty="0" err="1">
                <a:solidFill>
                  <a:schemeClr val="accent5">
                    <a:lumMod val="10000"/>
                  </a:schemeClr>
                </a:solidFill>
                <a:latin typeface="Times New Roman" panose="02020603050405020304" pitchFamily="18" charset="0"/>
                <a:cs typeface="Times New Roman" panose="02020603050405020304" pitchFamily="18" charset="0"/>
              </a:rPr>
              <a:t>masseter</a:t>
            </a:r>
            <a:endParaRPr lang="sr-Latn-CS" altLang="en-US" b="1" dirty="0">
              <a:solidFill>
                <a:schemeClr val="accent5">
                  <a:lumMod val="10000"/>
                </a:schemeClr>
              </a:solidFill>
              <a:latin typeface="Times New Roman" panose="02020603050405020304" pitchFamily="18" charset="0"/>
              <a:cs typeface="Times New Roman" panose="02020603050405020304" pitchFamily="18" charset="0"/>
            </a:endParaRPr>
          </a:p>
          <a:p>
            <a:pPr lvl="1">
              <a:lnSpc>
                <a:spcPct val="80000"/>
              </a:lnSpc>
              <a:buFont typeface="Arial" panose="020B0604020202020204" pitchFamily="34" charset="0"/>
              <a:buChar char="-"/>
            </a:pPr>
            <a:endParaRPr lang="sr-Latn-CS" altLang="en-US" b="1" dirty="0">
              <a:solidFill>
                <a:schemeClr val="accent5">
                  <a:lumMod val="10000"/>
                </a:schemeClr>
              </a:solidFill>
              <a:latin typeface="Times New Roman" panose="02020603050405020304" pitchFamily="18" charset="0"/>
              <a:cs typeface="Times New Roman" panose="02020603050405020304" pitchFamily="18" charset="0"/>
            </a:endParaRPr>
          </a:p>
          <a:p>
            <a:pPr lvl="1">
              <a:lnSpc>
                <a:spcPct val="80000"/>
              </a:lnSpc>
            </a:pP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Deep vessels and nerves</a:t>
            </a: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a. </a:t>
            </a:r>
            <a:r>
              <a:rPr lang="sr-Latn-CS" altLang="en-US" dirty="0" err="1">
                <a:solidFill>
                  <a:schemeClr val="accent5">
                    <a:lumMod val="10000"/>
                  </a:schemeClr>
                </a:solidFill>
                <a:latin typeface="Times New Roman" panose="02020603050405020304" pitchFamily="18" charset="0"/>
                <a:cs typeface="Times New Roman" panose="02020603050405020304" pitchFamily="18" charset="0"/>
              </a:rPr>
              <a:t>masseterica</a:t>
            </a:r>
            <a:r>
              <a:rPr lang="sr-Latn-CS" altLang="en-US" sz="14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1400" dirty="0">
                <a:solidFill>
                  <a:schemeClr val="accent5">
                    <a:lumMod val="10000"/>
                  </a:schemeClr>
                </a:solidFill>
                <a:latin typeface="Times New Roman" panose="02020603050405020304" pitchFamily="18" charset="0"/>
                <a:cs typeface="Times New Roman" panose="02020603050405020304" pitchFamily="18" charset="0"/>
              </a:rPr>
              <a:t> branch of</a:t>
            </a:r>
            <a:r>
              <a:rPr lang="sr-Latn-CS" altLang="en-US" sz="1400" dirty="0">
                <a:solidFill>
                  <a:schemeClr val="accent5">
                    <a:lumMod val="10000"/>
                  </a:schemeClr>
                </a:solidFill>
                <a:latin typeface="Times New Roman" panose="02020603050405020304" pitchFamily="18" charset="0"/>
                <a:cs typeface="Times New Roman" panose="02020603050405020304" pitchFamily="18" charset="0"/>
              </a:rPr>
              <a:t>a. </a:t>
            </a:r>
            <a:r>
              <a:rPr lang="sr-Latn-CS" altLang="en-US" sz="1400" dirty="0" err="1">
                <a:solidFill>
                  <a:schemeClr val="accent5">
                    <a:lumMod val="10000"/>
                  </a:schemeClr>
                </a:solidFill>
                <a:latin typeface="Times New Roman" panose="02020603050405020304" pitchFamily="18" charset="0"/>
                <a:cs typeface="Times New Roman" panose="02020603050405020304" pitchFamily="18" charset="0"/>
              </a:rPr>
              <a:t>maxillaris</a:t>
            </a:r>
            <a:r>
              <a:rPr lang="sr-Latn-CS" altLang="en-US" sz="1400" dirty="0">
                <a:solidFill>
                  <a:schemeClr val="accent5">
                    <a:lumMod val="10000"/>
                  </a:schemeClr>
                </a:solidFill>
                <a:latin typeface="Times New Roman" panose="02020603050405020304" pitchFamily="18" charset="0"/>
                <a:cs typeface="Times New Roman" panose="02020603050405020304" pitchFamily="18" charset="0"/>
              </a:rPr>
              <a:t>)</a:t>
            </a:r>
            <a:endParaRPr lang="sr-Latn-CS" altLang="en-US" b="1" dirty="0">
              <a:solidFill>
                <a:schemeClr val="accent5">
                  <a:lumMod val="10000"/>
                </a:schemeClr>
              </a:solidFill>
              <a:latin typeface="Times New Roman" panose="02020603050405020304" pitchFamily="18" charset="0"/>
              <a:cs typeface="Times New Roman" panose="02020603050405020304" pitchFamily="18" charset="0"/>
            </a:endParaRPr>
          </a:p>
          <a:p>
            <a:pPr lvl="1">
              <a:lnSpc>
                <a:spcPct val="80000"/>
              </a:lnSpc>
            </a:pP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sr-Cyrl-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n. </a:t>
            </a:r>
            <a:r>
              <a:rPr lang="sr-Latn-CS" altLang="en-US" dirty="0" err="1">
                <a:solidFill>
                  <a:schemeClr val="accent5">
                    <a:lumMod val="10000"/>
                  </a:schemeClr>
                </a:solidFill>
                <a:latin typeface="Times New Roman" panose="02020603050405020304" pitchFamily="18" charset="0"/>
                <a:cs typeface="Times New Roman" panose="02020603050405020304" pitchFamily="18" charset="0"/>
              </a:rPr>
              <a:t>massetericus</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1400" dirty="0">
                <a:solidFill>
                  <a:schemeClr val="accent5">
                    <a:lumMod val="10000"/>
                  </a:schemeClr>
                </a:solidFill>
                <a:latin typeface="Times New Roman" panose="02020603050405020304" pitchFamily="18" charset="0"/>
                <a:cs typeface="Times New Roman" panose="02020603050405020304" pitchFamily="18" charset="0"/>
              </a:rPr>
              <a:t>(</a:t>
            </a:r>
            <a:r>
              <a:rPr lang="en-GB" altLang="en-US" sz="1400" dirty="0">
                <a:solidFill>
                  <a:schemeClr val="accent5">
                    <a:lumMod val="10000"/>
                  </a:schemeClr>
                </a:solidFill>
                <a:latin typeface="Times New Roman" panose="02020603050405020304" pitchFamily="18" charset="0"/>
                <a:cs typeface="Times New Roman" panose="02020603050405020304" pitchFamily="18" charset="0"/>
              </a:rPr>
              <a:t>branch of n. </a:t>
            </a:r>
            <a:r>
              <a:rPr lang="en-GB" altLang="en-US" sz="1400" dirty="0" err="1">
                <a:solidFill>
                  <a:schemeClr val="accent5">
                    <a:lumMod val="10000"/>
                  </a:schemeClr>
                </a:solidFill>
                <a:latin typeface="Times New Roman" panose="02020603050405020304" pitchFamily="18" charset="0"/>
                <a:cs typeface="Times New Roman" panose="02020603050405020304" pitchFamily="18" charset="0"/>
              </a:rPr>
              <a:t>mandibularis</a:t>
            </a:r>
            <a:r>
              <a:rPr lang="sr-Latn-CS" altLang="en-US" sz="1400" dirty="0">
                <a:solidFill>
                  <a:schemeClr val="accent5">
                    <a:lumMod val="10000"/>
                  </a:schemeClr>
                </a:solidFill>
                <a:latin typeface="Times New Roman" panose="02020603050405020304" pitchFamily="18" charset="0"/>
                <a:cs typeface="Times New Roman" panose="02020603050405020304" pitchFamily="18" charset="0"/>
              </a:rPr>
              <a:t>)</a:t>
            </a:r>
          </a:p>
          <a:p>
            <a:pPr lvl="1">
              <a:lnSpc>
                <a:spcPct val="80000"/>
              </a:lnSpc>
            </a:pPr>
            <a:endParaRPr lang="sr-Latn-CS" altLang="en-US" dirty="0">
              <a:solidFill>
                <a:schemeClr val="accent5">
                  <a:lumMod val="10000"/>
                </a:schemeClr>
              </a:solidFill>
              <a:latin typeface="Times New Roman" panose="02020603050405020304" pitchFamily="18" charset="0"/>
              <a:cs typeface="Times New Roman" panose="02020603050405020304" pitchFamily="18" charset="0"/>
            </a:endParaRPr>
          </a:p>
          <a:p>
            <a:pPr lvl="1">
              <a:lnSpc>
                <a:spcPct val="80000"/>
              </a:lnSpc>
            </a:pP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Bony layer</a:t>
            </a: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dirty="0" err="1">
                <a:solidFill>
                  <a:schemeClr val="accent5">
                    <a:lumMod val="10000"/>
                  </a:schemeClr>
                </a:solidFill>
                <a:latin typeface="Times New Roman" panose="02020603050405020304" pitchFamily="18" charset="0"/>
                <a:cs typeface="Times New Roman" panose="02020603050405020304" pitchFamily="18" charset="0"/>
              </a:rPr>
              <a:t>ramus</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dirty="0" err="1">
                <a:solidFill>
                  <a:schemeClr val="accent5">
                    <a:lumMod val="10000"/>
                  </a:schemeClr>
                </a:solidFill>
                <a:latin typeface="Times New Roman" panose="02020603050405020304" pitchFamily="18" charset="0"/>
                <a:cs typeface="Times New Roman" panose="02020603050405020304" pitchFamily="18" charset="0"/>
              </a:rPr>
              <a:t>mandibulae</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dirty="0">
                <a:solidFill>
                  <a:schemeClr val="accent5">
                    <a:lumMod val="10000"/>
                  </a:schemeClr>
                </a:solidFill>
                <a:latin typeface="Times New Roman" panose="02020603050405020304" pitchFamily="18" charset="0"/>
                <a:cs typeface="Times New Roman" panose="02020603050405020304" pitchFamily="18" charset="0"/>
              </a:rPr>
              <a:t>and</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 art. </a:t>
            </a:r>
            <a:r>
              <a:rPr lang="sr-Latn-CS" altLang="en-US" dirty="0" err="1">
                <a:solidFill>
                  <a:schemeClr val="accent5">
                    <a:lumMod val="10000"/>
                  </a:schemeClr>
                </a:solidFill>
                <a:latin typeface="Times New Roman" panose="02020603050405020304" pitchFamily="18" charset="0"/>
                <a:cs typeface="Times New Roman" panose="02020603050405020304" pitchFamily="18" charset="0"/>
              </a:rPr>
              <a:t>temporomandibularis</a:t>
            </a:r>
            <a:endParaRPr lang="en-US" altLang="en-US" b="1" dirty="0">
              <a:solidFill>
                <a:schemeClr val="accent5">
                  <a:lumMod val="10000"/>
                </a:schemeClr>
              </a:solidFill>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8F616A2A-8EFB-30EA-C10A-6F4E3FA2BFE9}"/>
              </a:ext>
            </a:extLst>
          </p:cNvPr>
          <p:cNvSpPr>
            <a:spLocks noGrp="1" noChangeArrowheads="1"/>
          </p:cNvSpPr>
          <p:nvPr>
            <p:ph type="title" idx="4294967295"/>
          </p:nvPr>
        </p:nvSpPr>
        <p:spPr>
          <a:xfrm>
            <a:off x="0" y="274638"/>
            <a:ext cx="9144000" cy="561975"/>
          </a:xfrm>
          <a:noFill/>
        </p:spPr>
        <p:txBody>
          <a:bodyPr/>
          <a:lstStyle/>
          <a:p>
            <a:pPr eaLnBrk="1" hangingPunct="1"/>
            <a:r>
              <a:rPr lang="sr-Latn-CS" altLang="en-US" sz="2800" b="1" dirty="0">
                <a:solidFill>
                  <a:schemeClr val="accent5">
                    <a:lumMod val="10000"/>
                  </a:schemeClr>
                </a:solidFill>
                <a:latin typeface="Times New Roman" panose="02020603050405020304" pitchFamily="18" charset="0"/>
                <a:cs typeface="Times New Roman" panose="02020603050405020304" pitchFamily="18" charset="0"/>
              </a:rPr>
              <a:t>R</a:t>
            </a:r>
            <a:r>
              <a:rPr lang="en-US" altLang="en-US" sz="2800" b="1" dirty="0" err="1">
                <a:solidFill>
                  <a:schemeClr val="accent5">
                    <a:lumMod val="10000"/>
                  </a:schemeClr>
                </a:solidFill>
                <a:latin typeface="Times New Roman" panose="02020603050405020304" pitchFamily="18" charset="0"/>
                <a:cs typeface="Times New Roman" panose="02020603050405020304" pitchFamily="18" charset="0"/>
              </a:rPr>
              <a:t>egio</a:t>
            </a:r>
            <a:r>
              <a:rPr lang="en-US" altLang="en-US" sz="2800" b="1" dirty="0">
                <a:solidFill>
                  <a:schemeClr val="accent5">
                    <a:lumMod val="10000"/>
                  </a:schemeClr>
                </a:solidFill>
                <a:latin typeface="Times New Roman" panose="02020603050405020304" pitchFamily="18" charset="0"/>
                <a:cs typeface="Times New Roman" panose="02020603050405020304" pitchFamily="18" charset="0"/>
              </a:rPr>
              <a:t> </a:t>
            </a:r>
            <a:r>
              <a:rPr lang="en-US" altLang="en-US" sz="2800" b="1" dirty="0" err="1">
                <a:solidFill>
                  <a:schemeClr val="accent5">
                    <a:lumMod val="10000"/>
                  </a:schemeClr>
                </a:solidFill>
                <a:latin typeface="Times New Roman" panose="02020603050405020304" pitchFamily="18" charset="0"/>
                <a:cs typeface="Times New Roman" panose="02020603050405020304" pitchFamily="18" charset="0"/>
              </a:rPr>
              <a:t>parotidea</a:t>
            </a:r>
            <a:r>
              <a:rPr lang="en-US" altLang="en-US" sz="2800" b="1" dirty="0">
                <a:solidFill>
                  <a:schemeClr val="accent5">
                    <a:lumMod val="10000"/>
                  </a:schemeClr>
                </a:solidFill>
                <a:latin typeface="Times New Roman" panose="02020603050405020304" pitchFamily="18" charset="0"/>
                <a:cs typeface="Times New Roman" panose="02020603050405020304" pitchFamily="18" charset="0"/>
              </a:rPr>
              <a:t> </a:t>
            </a:r>
            <a:endParaRPr lang="sr-Latn-CS" altLang="en-US" sz="2800" b="1" dirty="0">
              <a:solidFill>
                <a:schemeClr val="accent5">
                  <a:lumMod val="10000"/>
                </a:schemeClr>
              </a:solidFill>
              <a:latin typeface="Times New Roman" panose="02020603050405020304" pitchFamily="18" charset="0"/>
              <a:cs typeface="Times New Roman" panose="02020603050405020304" pitchFamily="18" charset="0"/>
            </a:endParaRPr>
          </a:p>
        </p:txBody>
      </p:sp>
      <p:sp>
        <p:nvSpPr>
          <p:cNvPr id="16387" name="Rectangle 3">
            <a:extLst>
              <a:ext uri="{FF2B5EF4-FFF2-40B4-BE49-F238E27FC236}">
                <a16:creationId xmlns:a16="http://schemas.microsoft.com/office/drawing/2014/main" id="{7E0C36E2-A56D-46B9-5B3F-EF8A8A5F1257}"/>
              </a:ext>
            </a:extLst>
          </p:cNvPr>
          <p:cNvSpPr>
            <a:spLocks noGrp="1" noChangeArrowheads="1"/>
          </p:cNvSpPr>
          <p:nvPr>
            <p:ph type="body" sz="half" idx="4294967295"/>
          </p:nvPr>
        </p:nvSpPr>
        <p:spPr>
          <a:xfrm>
            <a:off x="0" y="867142"/>
            <a:ext cx="4724400" cy="3552431"/>
          </a:xfrm>
        </p:spPr>
        <p:txBody>
          <a:bodyPr/>
          <a:lstStyle/>
          <a:p>
            <a:pPr eaLnBrk="1" hangingPunct="1">
              <a:lnSpc>
                <a:spcPct val="90000"/>
              </a:lnSpc>
              <a:buFont typeface="Wingdings" panose="05000000000000000000" pitchFamily="2" charset="2"/>
              <a:buNone/>
            </a:pPr>
            <a:r>
              <a:rPr lang="sr-Latn-CS" altLang="en-US" sz="24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400" i="1" dirty="0">
                <a:solidFill>
                  <a:schemeClr val="accent5">
                    <a:lumMod val="10000"/>
                  </a:schemeClr>
                </a:solidFill>
                <a:latin typeface="Times New Roman" panose="02020603050405020304" pitchFamily="18" charset="0"/>
                <a:cs typeface="Times New Roman" panose="02020603050405020304" pitchFamily="18" charset="0"/>
              </a:rPr>
              <a:t>Borders</a:t>
            </a:r>
            <a:r>
              <a:rPr lang="sr-Latn-CS" altLang="en-US" sz="2400" i="1" dirty="0">
                <a:solidFill>
                  <a:schemeClr val="accent5">
                    <a:lumMod val="10000"/>
                  </a:schemeClr>
                </a:solidFill>
                <a:latin typeface="Times New Roman" panose="02020603050405020304" pitchFamily="18" charset="0"/>
                <a:cs typeface="Times New Roman" panose="02020603050405020304" pitchFamily="18" charset="0"/>
              </a:rPr>
              <a:t>:</a:t>
            </a:r>
          </a:p>
          <a:p>
            <a:pPr eaLnBrk="1" hangingPunct="1">
              <a:lnSpc>
                <a:spcPct val="90000"/>
              </a:lnSpc>
              <a:buFont typeface="Wingdings" panose="05000000000000000000" pitchFamily="2" charset="2"/>
              <a:buNone/>
            </a:pPr>
            <a:r>
              <a:rPr lang="en-GB" altLang="en-US" sz="2400" i="1" dirty="0">
                <a:solidFill>
                  <a:schemeClr val="accent5">
                    <a:lumMod val="10000"/>
                  </a:schemeClr>
                </a:solidFill>
                <a:latin typeface="Times New Roman" panose="02020603050405020304" pitchFamily="18" charset="0"/>
                <a:cs typeface="Times New Roman" panose="02020603050405020304" pitchFamily="18" charset="0"/>
              </a:rPr>
              <a:t>Superior</a:t>
            </a:r>
            <a:r>
              <a:rPr lang="sr-Latn-CS" altLang="en-US" sz="2400" i="1"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sz="24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200" b="1" dirty="0" err="1">
                <a:solidFill>
                  <a:schemeClr val="accent5">
                    <a:lumMod val="10000"/>
                  </a:schemeClr>
                </a:solidFill>
                <a:latin typeface="Times New Roman" panose="02020603050405020304" pitchFamily="18" charset="0"/>
                <a:cs typeface="Times New Roman" panose="02020603050405020304" pitchFamily="18" charset="0"/>
              </a:rPr>
              <a:t>meatus</a:t>
            </a:r>
            <a:r>
              <a:rPr lang="sr-Latn-CS" altLang="en-US" sz="22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200" b="1" dirty="0" err="1">
                <a:solidFill>
                  <a:schemeClr val="accent5">
                    <a:lumMod val="10000"/>
                  </a:schemeClr>
                </a:solidFill>
                <a:latin typeface="Times New Roman" panose="02020603050405020304" pitchFamily="18" charset="0"/>
                <a:cs typeface="Times New Roman" panose="02020603050405020304" pitchFamily="18" charset="0"/>
              </a:rPr>
              <a:t>acusticus</a:t>
            </a:r>
            <a:r>
              <a:rPr lang="sr-Latn-CS" altLang="en-US" sz="22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200" b="1" dirty="0" err="1">
                <a:solidFill>
                  <a:schemeClr val="accent5">
                    <a:lumMod val="10000"/>
                  </a:schemeClr>
                </a:solidFill>
                <a:latin typeface="Times New Roman" panose="02020603050405020304" pitchFamily="18" charset="0"/>
                <a:cs typeface="Times New Roman" panose="02020603050405020304" pitchFamily="18" charset="0"/>
              </a:rPr>
              <a:t>ext</a:t>
            </a:r>
            <a:r>
              <a:rPr lang="en-GB" altLang="en-US" sz="2200" b="1" dirty="0" err="1">
                <a:solidFill>
                  <a:schemeClr val="accent5">
                    <a:lumMod val="10000"/>
                  </a:schemeClr>
                </a:solidFill>
                <a:latin typeface="Times New Roman" panose="02020603050405020304" pitchFamily="18" charset="0"/>
                <a:cs typeface="Times New Roman" panose="02020603050405020304" pitchFamily="18" charset="0"/>
              </a:rPr>
              <a:t>ernus</a:t>
            </a:r>
            <a:r>
              <a:rPr lang="en-GB" altLang="en-US" sz="2200" b="1" dirty="0">
                <a:solidFill>
                  <a:schemeClr val="accent5">
                    <a:lumMod val="10000"/>
                  </a:schemeClr>
                </a:solidFill>
                <a:latin typeface="Times New Roman" panose="02020603050405020304" pitchFamily="18" charset="0"/>
                <a:cs typeface="Times New Roman" panose="02020603050405020304" pitchFamily="18" charset="0"/>
              </a:rPr>
              <a:t> and temporomandibular joint (</a:t>
            </a:r>
            <a:r>
              <a:rPr lang="sr-Latn-CS" altLang="en-US" sz="2200" b="1" dirty="0">
                <a:solidFill>
                  <a:schemeClr val="accent5">
                    <a:lumMod val="10000"/>
                  </a:schemeClr>
                </a:solidFill>
                <a:latin typeface="Times New Roman" panose="02020603050405020304" pitchFamily="18" charset="0"/>
                <a:cs typeface="Times New Roman" panose="02020603050405020304" pitchFamily="18" charset="0"/>
              </a:rPr>
              <a:t>art</a:t>
            </a:r>
            <a:r>
              <a:rPr lang="en-GB" altLang="en-US" sz="2200" b="1" dirty="0" err="1">
                <a:solidFill>
                  <a:schemeClr val="accent5">
                    <a:lumMod val="10000"/>
                  </a:schemeClr>
                </a:solidFill>
                <a:latin typeface="Times New Roman" panose="02020603050405020304" pitchFamily="18" charset="0"/>
                <a:cs typeface="Times New Roman" panose="02020603050405020304" pitchFamily="18" charset="0"/>
              </a:rPr>
              <a:t>iculatio</a:t>
            </a:r>
            <a:r>
              <a:rPr lang="sr-Latn-CS" altLang="en-US" sz="22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200" b="1" dirty="0" err="1">
                <a:solidFill>
                  <a:schemeClr val="accent5">
                    <a:lumMod val="10000"/>
                  </a:schemeClr>
                </a:solidFill>
                <a:latin typeface="Times New Roman" panose="02020603050405020304" pitchFamily="18" charset="0"/>
                <a:cs typeface="Times New Roman" panose="02020603050405020304" pitchFamily="18" charset="0"/>
              </a:rPr>
              <a:t>temporomandibularis</a:t>
            </a:r>
            <a:r>
              <a:rPr lang="en-GB" altLang="en-US" sz="2200" b="1" dirty="0">
                <a:solidFill>
                  <a:schemeClr val="accent5">
                    <a:lumMod val="10000"/>
                  </a:schemeClr>
                </a:solidFill>
                <a:latin typeface="Times New Roman" panose="02020603050405020304" pitchFamily="18" charset="0"/>
                <a:cs typeface="Times New Roman" panose="02020603050405020304" pitchFamily="18" charset="0"/>
              </a:rPr>
              <a:t>)</a:t>
            </a:r>
            <a:endParaRPr lang="sr-Latn-CS" altLang="en-US" sz="2200" b="1" dirty="0">
              <a:solidFill>
                <a:schemeClr val="accent5">
                  <a:lumMod val="10000"/>
                </a:schemeClr>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en-GB" altLang="en-US" sz="2400" i="1" dirty="0">
                <a:solidFill>
                  <a:schemeClr val="accent5">
                    <a:lumMod val="10000"/>
                  </a:schemeClr>
                </a:solidFill>
                <a:latin typeface="Times New Roman" panose="02020603050405020304" pitchFamily="18" charset="0"/>
                <a:cs typeface="Times New Roman" panose="02020603050405020304" pitchFamily="18" charset="0"/>
              </a:rPr>
              <a:t>Inferior</a:t>
            </a:r>
            <a:r>
              <a:rPr lang="sr-Latn-CS" altLang="en-US" sz="2400" i="1"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sz="24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200" b="1" dirty="0" err="1">
                <a:solidFill>
                  <a:schemeClr val="accent5">
                    <a:lumMod val="10000"/>
                  </a:schemeClr>
                </a:solidFill>
                <a:latin typeface="Times New Roman" panose="02020603050405020304" pitchFamily="18" charset="0"/>
                <a:cs typeface="Times New Roman" panose="02020603050405020304" pitchFamily="18" charset="0"/>
              </a:rPr>
              <a:t>angulus</a:t>
            </a:r>
            <a:r>
              <a:rPr lang="sr-Latn-CS" altLang="en-US" sz="22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200" b="1" dirty="0" err="1">
                <a:solidFill>
                  <a:schemeClr val="accent5">
                    <a:lumMod val="10000"/>
                  </a:schemeClr>
                </a:solidFill>
                <a:latin typeface="Times New Roman" panose="02020603050405020304" pitchFamily="18" charset="0"/>
                <a:cs typeface="Times New Roman" panose="02020603050405020304" pitchFamily="18" charset="0"/>
              </a:rPr>
              <a:t>mandibulae</a:t>
            </a:r>
            <a:r>
              <a:rPr lang="sr-Latn-CS" altLang="en-US" sz="2400" dirty="0">
                <a:solidFill>
                  <a:schemeClr val="accent5">
                    <a:lumMod val="10000"/>
                  </a:schemeClr>
                </a:solidFill>
                <a:latin typeface="Times New Roman" panose="02020603050405020304" pitchFamily="18" charset="0"/>
                <a:cs typeface="Times New Roman" panose="02020603050405020304" pitchFamily="18" charset="0"/>
              </a:rPr>
              <a:t> </a:t>
            </a:r>
          </a:p>
          <a:p>
            <a:pPr eaLnBrk="1" hangingPunct="1">
              <a:lnSpc>
                <a:spcPct val="90000"/>
              </a:lnSpc>
              <a:buFont typeface="Wingdings" panose="05000000000000000000" pitchFamily="2" charset="2"/>
              <a:buNone/>
            </a:pPr>
            <a:r>
              <a:rPr lang="en-GB" altLang="en-US" sz="2400" i="1" dirty="0">
                <a:solidFill>
                  <a:schemeClr val="accent5">
                    <a:lumMod val="10000"/>
                  </a:schemeClr>
                </a:solidFill>
                <a:latin typeface="Times New Roman" panose="02020603050405020304" pitchFamily="18" charset="0"/>
                <a:cs typeface="Times New Roman" panose="02020603050405020304" pitchFamily="18" charset="0"/>
              </a:rPr>
              <a:t>Anterior</a:t>
            </a:r>
            <a:r>
              <a:rPr lang="sr-Latn-CS" altLang="en-US" sz="2400" i="1"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sz="2400" dirty="0">
                <a:solidFill>
                  <a:srgbClr val="00B050"/>
                </a:solidFill>
                <a:latin typeface="Times New Roman" panose="02020603050405020304" pitchFamily="18" charset="0"/>
                <a:cs typeface="Times New Roman" panose="02020603050405020304" pitchFamily="18" charset="0"/>
              </a:rPr>
              <a:t> </a:t>
            </a:r>
            <a:r>
              <a:rPr lang="en-GB" altLang="en-US" sz="2200" b="1" dirty="0">
                <a:solidFill>
                  <a:schemeClr val="accent5">
                    <a:lumMod val="10000"/>
                  </a:schemeClr>
                </a:solidFill>
                <a:latin typeface="Times New Roman" panose="02020603050405020304" pitchFamily="18" charset="0"/>
                <a:cs typeface="Times New Roman" panose="02020603050405020304" pitchFamily="18" charset="0"/>
              </a:rPr>
              <a:t>posterior border of </a:t>
            </a:r>
            <a:r>
              <a:rPr lang="sr-Latn-CS" altLang="en-US" sz="2200" b="1" dirty="0" err="1">
                <a:solidFill>
                  <a:schemeClr val="accent5">
                    <a:lumMod val="10000"/>
                  </a:schemeClr>
                </a:solidFill>
                <a:latin typeface="Times New Roman" panose="02020603050405020304" pitchFamily="18" charset="0"/>
                <a:cs typeface="Times New Roman" panose="02020603050405020304" pitchFamily="18" charset="0"/>
              </a:rPr>
              <a:t>ramus</a:t>
            </a:r>
            <a:br>
              <a:rPr lang="en-GB" altLang="en-US" sz="2200" b="1"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2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200" b="1" dirty="0" err="1">
                <a:solidFill>
                  <a:schemeClr val="accent5">
                    <a:lumMod val="10000"/>
                  </a:schemeClr>
                </a:solidFill>
                <a:latin typeface="Times New Roman" panose="02020603050405020304" pitchFamily="18" charset="0"/>
                <a:cs typeface="Times New Roman" panose="02020603050405020304" pitchFamily="18" charset="0"/>
              </a:rPr>
              <a:t>mandibulae</a:t>
            </a:r>
            <a:endParaRPr lang="sr-Latn-CS" altLang="en-US" sz="2200" b="1" dirty="0">
              <a:solidFill>
                <a:schemeClr val="accent5">
                  <a:lumMod val="10000"/>
                </a:schemeClr>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en-GB" altLang="en-US" sz="2400" i="1" dirty="0">
                <a:solidFill>
                  <a:schemeClr val="accent5">
                    <a:lumMod val="10000"/>
                  </a:schemeClr>
                </a:solidFill>
                <a:latin typeface="Times New Roman" panose="02020603050405020304" pitchFamily="18" charset="0"/>
                <a:cs typeface="Times New Roman" panose="02020603050405020304" pitchFamily="18" charset="0"/>
              </a:rPr>
              <a:t>Posterior</a:t>
            </a:r>
            <a:r>
              <a:rPr lang="sr-Latn-CS" altLang="en-US" sz="2400" i="1"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sz="24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200" b="1" dirty="0">
                <a:solidFill>
                  <a:schemeClr val="accent5">
                    <a:lumMod val="10000"/>
                  </a:schemeClr>
                </a:solidFill>
                <a:latin typeface="Times New Roman" panose="02020603050405020304" pitchFamily="18" charset="0"/>
                <a:cs typeface="Times New Roman" panose="02020603050405020304" pitchFamily="18" charset="0"/>
              </a:rPr>
              <a:t>anterior border of </a:t>
            </a:r>
            <a:br>
              <a:rPr lang="en-GB" altLang="en-US" sz="2200" b="1"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200" b="1" dirty="0">
                <a:solidFill>
                  <a:schemeClr val="accent5">
                    <a:lumMod val="10000"/>
                  </a:schemeClr>
                </a:solidFill>
                <a:latin typeface="Times New Roman" panose="02020603050405020304" pitchFamily="18" charset="0"/>
                <a:cs typeface="Times New Roman" panose="02020603050405020304" pitchFamily="18" charset="0"/>
              </a:rPr>
              <a:t>sternocleidomastoid muscle</a:t>
            </a:r>
          </a:p>
        </p:txBody>
      </p:sp>
      <p:sp>
        <p:nvSpPr>
          <p:cNvPr id="16388" name="Rectangle 7">
            <a:extLst>
              <a:ext uri="{FF2B5EF4-FFF2-40B4-BE49-F238E27FC236}">
                <a16:creationId xmlns:a16="http://schemas.microsoft.com/office/drawing/2014/main" id="{679611CD-C4E6-75FA-29DF-3E0ACBC7E4C4}"/>
              </a:ext>
            </a:extLst>
          </p:cNvPr>
          <p:cNvSpPr>
            <a:spLocks noChangeArrowheads="1"/>
          </p:cNvSpPr>
          <p:nvPr/>
        </p:nvSpPr>
        <p:spPr bwMode="auto">
          <a:xfrm>
            <a:off x="4572000" y="5084763"/>
            <a:ext cx="4191000"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en-GB" altLang="en-US" i="1" dirty="0">
                <a:solidFill>
                  <a:schemeClr val="accent5">
                    <a:lumMod val="10000"/>
                  </a:schemeClr>
                </a:solidFill>
                <a:latin typeface="Times New Roman" panose="02020603050405020304" pitchFamily="18" charset="0"/>
                <a:cs typeface="Times New Roman" panose="02020603050405020304" pitchFamily="18" charset="0"/>
              </a:rPr>
              <a:t>Layers:</a:t>
            </a:r>
            <a:r>
              <a:rPr lang="sr-Latn-CS" altLang="en-US" dirty="0">
                <a:solidFill>
                  <a:schemeClr val="accent5">
                    <a:lumMod val="10000"/>
                  </a:schemeClr>
                </a:solidFill>
                <a:latin typeface="Times New Roman" panose="02020603050405020304" pitchFamily="18" charset="0"/>
                <a:cs typeface="Times New Roman" panose="02020603050405020304" pitchFamily="18" charset="0"/>
              </a:rPr>
              <a:t>  </a:t>
            </a:r>
          </a:p>
          <a:p>
            <a:pPr lvl="1">
              <a:lnSpc>
                <a:spcPct val="115000"/>
              </a:lnSpc>
            </a:pP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Skin</a:t>
            </a: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p>
          <a:p>
            <a:pPr lvl="1">
              <a:lnSpc>
                <a:spcPct val="115000"/>
              </a:lnSpc>
            </a:pP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err="1">
                <a:solidFill>
                  <a:schemeClr val="accent5">
                    <a:lumMod val="10000"/>
                  </a:schemeClr>
                </a:solidFill>
                <a:latin typeface="Times New Roman" panose="02020603050405020304" pitchFamily="18" charset="0"/>
                <a:cs typeface="Times New Roman" panose="02020603050405020304" pitchFamily="18" charset="0"/>
              </a:rPr>
              <a:t>Subcutaneus</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 layer</a:t>
            </a:r>
            <a:endParaRPr lang="sr-Latn-CS" altLang="en-US" b="1" dirty="0">
              <a:solidFill>
                <a:schemeClr val="accent5">
                  <a:lumMod val="10000"/>
                </a:schemeClr>
              </a:solidFill>
              <a:latin typeface="Times New Roman" panose="02020603050405020304" pitchFamily="18" charset="0"/>
              <a:cs typeface="Times New Roman" panose="02020603050405020304" pitchFamily="18" charset="0"/>
            </a:endParaRPr>
          </a:p>
          <a:p>
            <a:pPr lvl="1">
              <a:lnSpc>
                <a:spcPct val="115000"/>
              </a:lnSpc>
            </a:pP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Parotid fascia</a:t>
            </a:r>
            <a:endParaRPr lang="sr-Latn-CS" altLang="en-US" b="1" dirty="0">
              <a:solidFill>
                <a:schemeClr val="accent5">
                  <a:lumMod val="10000"/>
                </a:schemeClr>
              </a:solidFill>
              <a:latin typeface="Times New Roman" panose="02020603050405020304" pitchFamily="18" charset="0"/>
              <a:cs typeface="Times New Roman" panose="02020603050405020304" pitchFamily="18" charset="0"/>
            </a:endParaRPr>
          </a:p>
          <a:p>
            <a:pPr lvl="1">
              <a:lnSpc>
                <a:spcPct val="115000"/>
              </a:lnSpc>
            </a:pPr>
            <a:r>
              <a:rPr lang="sr-Latn-CS" altLang="en-US"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b="1" dirty="0">
                <a:solidFill>
                  <a:schemeClr val="accent5">
                    <a:lumMod val="10000"/>
                  </a:schemeClr>
                </a:solidFill>
                <a:latin typeface="Times New Roman" panose="02020603050405020304" pitchFamily="18" charset="0"/>
                <a:cs typeface="Times New Roman" panose="02020603050405020304" pitchFamily="18" charset="0"/>
              </a:rPr>
              <a:t>Parotid loge</a:t>
            </a:r>
            <a:endParaRPr lang="sr-Latn-CS" altLang="en-US" b="1" dirty="0">
              <a:solidFill>
                <a:schemeClr val="accent5">
                  <a:lumMod val="10000"/>
                </a:schemeClr>
              </a:solidFill>
              <a:latin typeface="Times New Roman" panose="02020603050405020304" pitchFamily="18" charset="0"/>
              <a:cs typeface="Times New Roman" panose="02020603050405020304" pitchFamily="18" charset="0"/>
            </a:endParaRPr>
          </a:p>
        </p:txBody>
      </p:sp>
      <p:sp>
        <p:nvSpPr>
          <p:cNvPr id="16389" name="AutoShape 8">
            <a:extLst>
              <a:ext uri="{FF2B5EF4-FFF2-40B4-BE49-F238E27FC236}">
                <a16:creationId xmlns:a16="http://schemas.microsoft.com/office/drawing/2014/main" id="{20898A5A-0ACC-E33E-C796-2CB988BF471A}"/>
              </a:ext>
            </a:extLst>
          </p:cNvPr>
          <p:cNvSpPr>
            <a:spLocks/>
          </p:cNvSpPr>
          <p:nvPr/>
        </p:nvSpPr>
        <p:spPr bwMode="auto">
          <a:xfrm>
            <a:off x="7467600" y="5562600"/>
            <a:ext cx="142875" cy="792163"/>
          </a:xfrm>
          <a:prstGeom prst="rightBrace">
            <a:avLst>
              <a:gd name="adj1" fmla="val 46204"/>
              <a:gd name="adj2" fmla="val 50000"/>
            </a:avLst>
          </a:prstGeom>
          <a:noFill/>
          <a:ln w="38100" cmpd="sng">
            <a:solidFill>
              <a:srgbClr val="00B05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sr-Latn-CS" altLang="en-US">
              <a:solidFill>
                <a:srgbClr val="00B050"/>
              </a:solidFill>
            </a:endParaRPr>
          </a:p>
        </p:txBody>
      </p:sp>
      <p:sp>
        <p:nvSpPr>
          <p:cNvPr id="16390" name="Text Box 9">
            <a:extLst>
              <a:ext uri="{FF2B5EF4-FFF2-40B4-BE49-F238E27FC236}">
                <a16:creationId xmlns:a16="http://schemas.microsoft.com/office/drawing/2014/main" id="{904A6E9D-2CAE-2728-4713-59489C1F4559}"/>
              </a:ext>
            </a:extLst>
          </p:cNvPr>
          <p:cNvSpPr txBox="1">
            <a:spLocks noChangeArrowheads="1"/>
          </p:cNvSpPr>
          <p:nvPr/>
        </p:nvSpPr>
        <p:spPr bwMode="auto">
          <a:xfrm>
            <a:off x="7848600" y="5791200"/>
            <a:ext cx="1295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spcBef>
                <a:spcPct val="50000"/>
              </a:spcBef>
            </a:pPr>
            <a:r>
              <a:rPr lang="en-GB" altLang="en-US" i="1" dirty="0">
                <a:solidFill>
                  <a:srgbClr val="00B050"/>
                </a:solidFill>
              </a:rPr>
              <a:t>superficial</a:t>
            </a:r>
            <a:endParaRPr lang="en-US" altLang="en-US" i="1" dirty="0">
              <a:solidFill>
                <a:srgbClr val="00B050"/>
              </a:solidFill>
            </a:endParaRPr>
          </a:p>
        </p:txBody>
      </p:sp>
      <p:sp>
        <p:nvSpPr>
          <p:cNvPr id="16391" name="Line 10">
            <a:extLst>
              <a:ext uri="{FF2B5EF4-FFF2-40B4-BE49-F238E27FC236}">
                <a16:creationId xmlns:a16="http://schemas.microsoft.com/office/drawing/2014/main" id="{C8AD2690-481D-6677-93A4-65A56E35355E}"/>
              </a:ext>
            </a:extLst>
          </p:cNvPr>
          <p:cNvSpPr>
            <a:spLocks noChangeShapeType="1"/>
          </p:cNvSpPr>
          <p:nvPr/>
        </p:nvSpPr>
        <p:spPr bwMode="auto">
          <a:xfrm>
            <a:off x="7239000" y="6477000"/>
            <a:ext cx="503238" cy="0"/>
          </a:xfrm>
          <a:prstGeom prst="line">
            <a:avLst/>
          </a:prstGeom>
          <a:noFill/>
          <a:ln w="38100" cmpd="sng">
            <a:solidFill>
              <a:srgbClr val="00B05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2" name="Text Box 11">
            <a:extLst>
              <a:ext uri="{FF2B5EF4-FFF2-40B4-BE49-F238E27FC236}">
                <a16:creationId xmlns:a16="http://schemas.microsoft.com/office/drawing/2014/main" id="{8AA3D21C-4383-865D-1EDD-C90BC0C51BD4}"/>
              </a:ext>
            </a:extLst>
          </p:cNvPr>
          <p:cNvSpPr txBox="1">
            <a:spLocks noChangeArrowheads="1"/>
          </p:cNvSpPr>
          <p:nvPr/>
        </p:nvSpPr>
        <p:spPr bwMode="auto">
          <a:xfrm>
            <a:off x="7848600" y="6324600"/>
            <a:ext cx="936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spcBef>
                <a:spcPct val="50000"/>
              </a:spcBef>
            </a:pPr>
            <a:r>
              <a:rPr lang="en-GB" altLang="en-US" i="1" dirty="0">
                <a:solidFill>
                  <a:srgbClr val="00B050"/>
                </a:solidFill>
              </a:rPr>
              <a:t>deep</a:t>
            </a:r>
            <a:endParaRPr lang="en-US" altLang="en-US" i="1" dirty="0">
              <a:solidFill>
                <a:srgbClr val="00B050"/>
              </a:solidFill>
            </a:endParaRPr>
          </a:p>
        </p:txBody>
      </p:sp>
      <p:pic>
        <p:nvPicPr>
          <p:cNvPr id="2" name="Picture 1">
            <a:extLst>
              <a:ext uri="{FF2B5EF4-FFF2-40B4-BE49-F238E27FC236}">
                <a16:creationId xmlns:a16="http://schemas.microsoft.com/office/drawing/2014/main" id="{008D6356-476C-C12B-DE7B-73BC62D8DAA3}"/>
              </a:ext>
            </a:extLst>
          </p:cNvPr>
          <p:cNvPicPr>
            <a:picLocks noChangeAspect="1"/>
          </p:cNvPicPr>
          <p:nvPr/>
        </p:nvPicPr>
        <p:blipFill>
          <a:blip r:embed="rId2"/>
          <a:stretch>
            <a:fillRect/>
          </a:stretch>
        </p:blipFill>
        <p:spPr>
          <a:xfrm>
            <a:off x="4520326" y="1143060"/>
            <a:ext cx="4623554" cy="3443988"/>
          </a:xfrm>
          <a:prstGeom prst="rect">
            <a:avLst/>
          </a:prstGeom>
        </p:spPr>
      </p:pic>
      <p:pic>
        <p:nvPicPr>
          <p:cNvPr id="3" name="Picture 2" descr="Parotid bed and temporo masseteric region Flashcards | Quizlet">
            <a:extLst>
              <a:ext uri="{FF2B5EF4-FFF2-40B4-BE49-F238E27FC236}">
                <a16:creationId xmlns:a16="http://schemas.microsoft.com/office/drawing/2014/main" id="{698E69DD-E8EB-CFA6-5ACB-11331A765FB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001" r="16401"/>
          <a:stretch/>
        </p:blipFill>
        <p:spPr bwMode="auto">
          <a:xfrm>
            <a:off x="609704" y="4329493"/>
            <a:ext cx="2899498" cy="2466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55599B5-77DA-4A98-1385-45F3BD49FE29}"/>
              </a:ext>
            </a:extLst>
          </p:cNvPr>
          <p:cNvSpPr>
            <a:spLocks noGrp="1" noChangeArrowheads="1"/>
          </p:cNvSpPr>
          <p:nvPr>
            <p:ph type="title" idx="4294967295"/>
          </p:nvPr>
        </p:nvSpPr>
        <p:spPr>
          <a:xfrm>
            <a:off x="468313" y="0"/>
            <a:ext cx="8229600" cy="647700"/>
          </a:xfrm>
        </p:spPr>
        <p:txBody>
          <a:bodyPr/>
          <a:lstStyle/>
          <a:p>
            <a:pPr eaLnBrk="1" hangingPunct="1"/>
            <a:r>
              <a:rPr lang="en-GB" altLang="en-US" sz="2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Parotid loge</a:t>
            </a:r>
            <a:endParaRPr lang="en-US" altLang="en-US" sz="2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17411" name="Rectangle 3">
            <a:extLst>
              <a:ext uri="{FF2B5EF4-FFF2-40B4-BE49-F238E27FC236}">
                <a16:creationId xmlns:a16="http://schemas.microsoft.com/office/drawing/2014/main" id="{FFC0AC6F-B097-58AB-B4CD-7686C662EB07}"/>
              </a:ext>
            </a:extLst>
          </p:cNvPr>
          <p:cNvSpPr>
            <a:spLocks noGrp="1" noChangeArrowheads="1"/>
          </p:cNvSpPr>
          <p:nvPr>
            <p:ph type="body" sz="half" idx="4294967295"/>
          </p:nvPr>
        </p:nvSpPr>
        <p:spPr>
          <a:xfrm>
            <a:off x="0" y="1125538"/>
            <a:ext cx="9144000" cy="5876925"/>
          </a:xfrm>
          <a:solidFill>
            <a:schemeClr val="tx1"/>
          </a:solidFill>
        </p:spPr>
        <p:txBody>
          <a:bodyPr/>
          <a:lstStyle/>
          <a:p>
            <a:pPr marL="609600" indent="-609600" eaLnBrk="1" hangingPunct="1">
              <a:lnSpc>
                <a:spcPct val="80000"/>
              </a:lnSpc>
            </a:pPr>
            <a:r>
              <a:rPr lang="en-GB" altLang="en-US" sz="2000" i="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Inferior basis </a:t>
            </a:r>
            <a:r>
              <a:rPr lang="sr-Latn-CS" altLang="en-US" sz="2000" i="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GB" altLang="en-US" sz="2000" i="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floor parotid loge</a:t>
            </a:r>
            <a:r>
              <a:rPr lang="sr-Latn-CS" altLang="en-US" sz="2000" i="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tractus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angularis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a:p>
            <a:pPr marL="609600" indent="-609600" eaLnBrk="1" hangingPunct="1">
              <a:lnSpc>
                <a:spcPct val="80000"/>
              </a:lnSpc>
              <a:buFont typeface="Wingdings" panose="05000000000000000000" pitchFamily="2" charset="2"/>
              <a:buNone/>
            </a:pPr>
            <a:endParaRPr lang="sr-Latn-CS" altLang="en-US" sz="14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lnSpc>
                <a:spcPct val="80000"/>
              </a:lnSpc>
            </a:pPr>
            <a:r>
              <a:rPr lang="en-GB"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Superior basis (roof of parotid loge) </a:t>
            </a:r>
            <a:r>
              <a:rPr lang="sr-Latn-CS" altLang="en-US" sz="24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24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en-GB" altLang="en-US" sz="24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4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back side of temporomandibular joint (</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art.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temporo-mandibularis</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i="1"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posetrior</a:t>
            </a:r>
            <a:r>
              <a:rPr lang="sr-Latn-CS"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inferior surface </a:t>
            </a:r>
            <a:r>
              <a:rPr lang="sr-Latn-CS" altLang="en-US" sz="2000" i="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meatus</a:t>
            </a:r>
            <a:r>
              <a:rPr lang="sr-Latn-CS" altLang="en-US" sz="2000"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acusticus</a:t>
            </a:r>
            <a:r>
              <a:rPr lang="sr-Latn-CS" altLang="en-US" sz="2000"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externus</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1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lnSpc>
                <a:spcPct val="80000"/>
              </a:lnSpc>
            </a:pPr>
            <a:r>
              <a:rPr lang="en-GB"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Anterior-medial wall </a:t>
            </a:r>
            <a:r>
              <a:rPr lang="sr-Latn-CS" altLang="en-US" sz="24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border of: </a:t>
            </a:r>
            <a:b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masseteric muscle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m.masseter</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r</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amus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mandibulae</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pterygoydeus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medialis</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lig.sphenomandibulare</a:t>
            </a:r>
            <a:endPar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lnSpc>
                <a:spcPct val="80000"/>
              </a:lnSpc>
              <a:buFont typeface="Wingdings" panose="05000000000000000000" pitchFamily="2" charset="2"/>
              <a:buNone/>
            </a:pPr>
            <a:endParaRPr lang="sr-Latn-CS" altLang="en-US" sz="1400" dirty="0">
              <a:solidFill>
                <a:srgbClr val="FFFF66"/>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lnSpc>
                <a:spcPct val="80000"/>
              </a:lnSpc>
            </a:pPr>
            <a:r>
              <a:rPr lang="en-GB"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Posterior-medial wall</a:t>
            </a:r>
            <a:r>
              <a:rPr lang="sr-Latn-CS" altLang="en-US" sz="24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border of </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sternocleidomastoideus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and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venter</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of</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digastrici</a:t>
            </a:r>
            <a:b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mastoideus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and</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styloideus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of temporal bone and elements attached to processus </a:t>
            </a:r>
            <a:r>
              <a:rPr lang="en-GB"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styloideus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stylohyoideus</a:t>
            </a:r>
            <a:endPar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lnSpc>
                <a:spcPct val="80000"/>
              </a:lnSpc>
              <a:buFont typeface="Wingdings" panose="05000000000000000000" pitchFamily="2" charset="2"/>
              <a:buNone/>
            </a:pP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Cyrl-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styloglossus</a:t>
            </a:r>
            <a:endPar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lnSpc>
                <a:spcPct val="80000"/>
              </a:lnSpc>
              <a:buFont typeface="Wingdings" panose="05000000000000000000" pitchFamily="2" charset="2"/>
              <a:buNone/>
            </a:pP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Cyrl-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Cyrl-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stylopharyngeus</a:t>
            </a:r>
            <a:endPar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lnSpc>
                <a:spcPct val="80000"/>
              </a:lnSpc>
              <a:buFont typeface="Wingdings" panose="05000000000000000000" pitchFamily="2" charset="2"/>
              <a:buNone/>
            </a:pP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Cyrl-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lig</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stylohyoideum</a:t>
            </a:r>
            <a:endPar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lnSpc>
                <a:spcPct val="80000"/>
              </a:lnSpc>
              <a:buFont typeface="Wingdings" panose="05000000000000000000" pitchFamily="2" charset="2"/>
              <a:buNone/>
            </a:pP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Cyrl-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lig</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stylomandibulare</a:t>
            </a:r>
            <a:endPar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lnSpc>
                <a:spcPct val="80000"/>
              </a:lnSpc>
              <a:buFont typeface="Wingdings" panose="05000000000000000000" pitchFamily="2" charset="2"/>
              <a:buNone/>
            </a:pPr>
            <a:r>
              <a:rPr lang="sr-Latn-CS" altLang="en-US" sz="2000" dirty="0">
                <a:solidFill>
                  <a:srgbClr val="FFFF66"/>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endParaRPr lang="sr-Latn-CS" altLang="en-US" sz="1000" dirty="0">
              <a:solidFill>
                <a:srgbClr val="FFFF66"/>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lnSpc>
                <a:spcPct val="80000"/>
              </a:lnSpc>
            </a:pPr>
            <a:r>
              <a:rPr lang="en-GB"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Lateral wall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fascia</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parotidea</a:t>
            </a:r>
            <a:endParaRPr lang="en-U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17412" name="Rectangle 4">
            <a:extLst>
              <a:ext uri="{FF2B5EF4-FFF2-40B4-BE49-F238E27FC236}">
                <a16:creationId xmlns:a16="http://schemas.microsoft.com/office/drawing/2014/main" id="{D07785E3-7F68-F4B8-788A-8CEBF00F496C}"/>
              </a:ext>
            </a:extLst>
          </p:cNvPr>
          <p:cNvSpPr>
            <a:spLocks noChangeArrowheads="1"/>
          </p:cNvSpPr>
          <p:nvPr/>
        </p:nvSpPr>
        <p:spPr bwMode="auto">
          <a:xfrm>
            <a:off x="169316" y="457278"/>
            <a:ext cx="8964612" cy="1015663"/>
          </a:xfrm>
          <a:prstGeom prst="rect">
            <a:avLst/>
          </a:prstGeom>
          <a:noFill/>
          <a:ln>
            <a:noFill/>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Its walls are made of bones, muscles and fascial fibrous tissue, shape of triangular prism</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with 2 basis and 3 walls </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t>
            </a:r>
            <a:b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br>
            <a:endParaRPr lang="en-US" altLang="en-US" sz="2000" dirty="0">
              <a:solidFill>
                <a:schemeClr val="accent5">
                  <a:lumMod val="10000"/>
                </a:schemeClr>
              </a:solidFill>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C4680CFA-9369-084F-7450-ECE9DB8268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60" r="37468" b="37210"/>
          <a:stretch>
            <a:fillRect/>
          </a:stretch>
        </p:blipFill>
        <p:spPr bwMode="auto">
          <a:xfrm>
            <a:off x="152516" y="1905040"/>
            <a:ext cx="4297991" cy="3687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Content Placeholder 4">
            <a:extLst>
              <a:ext uri="{FF2B5EF4-FFF2-40B4-BE49-F238E27FC236}">
                <a16:creationId xmlns:a16="http://schemas.microsoft.com/office/drawing/2014/main" id="{615FDB13-2FCB-F032-59C9-AB4F30396A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711" t="6496" r="37833" b="37500"/>
          <a:stretch>
            <a:fillRect/>
          </a:stretch>
        </p:blipFill>
        <p:spPr bwMode="auto">
          <a:xfrm>
            <a:off x="4547437" y="2133634"/>
            <a:ext cx="4594225" cy="3611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03654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32B8C6A7-8F04-A4B6-9452-54805CFCEEAE}"/>
              </a:ext>
            </a:extLst>
          </p:cNvPr>
          <p:cNvSpPr>
            <a:spLocks noGrp="1" noChangeArrowheads="1"/>
          </p:cNvSpPr>
          <p:nvPr>
            <p:ph type="title" idx="4294967295"/>
          </p:nvPr>
        </p:nvSpPr>
        <p:spPr>
          <a:xfrm>
            <a:off x="0" y="333375"/>
            <a:ext cx="4876800" cy="1143000"/>
          </a:xfrm>
        </p:spPr>
        <p:txBody>
          <a:bodyPr/>
          <a:lstStyle/>
          <a:p>
            <a:pPr eaLnBrk="1" hangingPunct="1"/>
            <a:r>
              <a:rPr lang="en-GB" altLang="en-US" sz="2800" b="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Parotid loge</a:t>
            </a:r>
            <a:endParaRPr lang="en-US" altLang="en-US" sz="2800" b="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18435" name="Rectangle 3">
            <a:extLst>
              <a:ext uri="{FF2B5EF4-FFF2-40B4-BE49-F238E27FC236}">
                <a16:creationId xmlns:a16="http://schemas.microsoft.com/office/drawing/2014/main" id="{603CD281-4F48-7885-0FED-91566B4BDFD7}"/>
              </a:ext>
            </a:extLst>
          </p:cNvPr>
          <p:cNvSpPr>
            <a:spLocks noGrp="1" noChangeArrowheads="1"/>
          </p:cNvSpPr>
          <p:nvPr>
            <p:ph type="body" sz="half" idx="4294967295"/>
          </p:nvPr>
        </p:nvSpPr>
        <p:spPr>
          <a:xfrm>
            <a:off x="0" y="1828842"/>
            <a:ext cx="5105386" cy="4495800"/>
          </a:xfrm>
        </p:spPr>
        <p:txBody>
          <a:bodyPr/>
          <a:lstStyle/>
          <a:p>
            <a:pPr marL="609600" indent="-609600" eaLnBrk="1" hangingPunct="1">
              <a:buFont typeface="Wingdings" panose="05000000000000000000" pitchFamily="2" charset="2"/>
              <a:buNone/>
            </a:pPr>
            <a:r>
              <a:rPr lang="sr-Latn-CS" altLang="en-US" sz="2400" i="1" dirty="0">
                <a:solidFill>
                  <a:schemeClr val="tx2"/>
                </a:solidFill>
                <a:effectLst>
                  <a:outerShdw blurRad="38100" dist="38100" dir="2700000" algn="tl">
                    <a:srgbClr val="000000"/>
                  </a:outerShdw>
                </a:effectLst>
              </a:rPr>
              <a:t> </a:t>
            </a:r>
            <a:r>
              <a:rPr lang="en-GB" altLang="en-US" sz="24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Contents</a:t>
            </a:r>
            <a:r>
              <a:rPr lang="sr-Latn-CS" altLang="en-US" sz="24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endParaRPr lang="en-GB" altLang="en-US" sz="24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buFont typeface="Wingdings" panose="05000000000000000000" pitchFamily="2" charset="2"/>
              <a:buNone/>
            </a:pPr>
            <a:r>
              <a:rPr lang="en-GB" altLang="en-US" sz="2200" b="1"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Parotid gland (</a:t>
            </a:r>
            <a:r>
              <a:rPr lang="sr-Latn-CS"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Gl</a:t>
            </a:r>
            <a:r>
              <a:rPr lang="en-GB"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andula</a:t>
            </a: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p</a:t>
            </a:r>
            <a:r>
              <a:rPr lang="sr-Latn-CS"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arotide</a:t>
            </a: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a:t>
            </a:r>
          </a:p>
          <a:p>
            <a:pPr marL="609600" indent="-609600" eaLnBrk="1" hangingPunct="1">
              <a:buFont typeface="Wingdings" panose="05000000000000000000" pitchFamily="2" charset="2"/>
              <a:buNone/>
            </a:pP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External carotid artery</a:t>
            </a:r>
            <a:b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 </a:t>
            </a:r>
            <a:r>
              <a:rPr lang="sr-Latn-CS"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carotis</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externa</a:t>
            </a: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609600" indent="-609600" eaLnBrk="1" hangingPunct="1">
              <a:buFont typeface="Wingdings" panose="05000000000000000000" pitchFamily="2" charset="2"/>
              <a:buNone/>
            </a:pP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External jugular vein</a:t>
            </a:r>
            <a:b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(v</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jugularis</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externa</a:t>
            </a: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609600" indent="-609600" eaLnBrk="1" hangingPunct="1">
              <a:buFont typeface="Wingdings" panose="05000000000000000000" pitchFamily="2" charset="2"/>
              <a:buNone/>
            </a:pP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Nodi</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lymphatici</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parotidei</a:t>
            </a:r>
            <a:endPar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buFont typeface="Wingdings" panose="05000000000000000000" pitchFamily="2" charset="2"/>
              <a:buNone/>
            </a:pP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 nerve (n</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facialis</a:t>
            </a: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609600" indent="-609600" eaLnBrk="1" hangingPunct="1">
              <a:buFont typeface="Wingdings" panose="05000000000000000000" pitchFamily="2" charset="2"/>
              <a:buNone/>
            </a:pP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Auriculotemporal nerve</a:t>
            </a:r>
            <a:b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a:t>
            </a:r>
            <a:r>
              <a:rPr lang="sr-Latn-C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auriculotemporalis</a:t>
            </a:r>
            <a:r>
              <a:rPr lang="en-GB"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US" altLang="en-US" sz="2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2" name="Picture 4">
            <a:extLst>
              <a:ext uri="{FF2B5EF4-FFF2-40B4-BE49-F238E27FC236}">
                <a16:creationId xmlns:a16="http://schemas.microsoft.com/office/drawing/2014/main" id="{14EB6857-6B75-FCEF-1CCA-41D78C368D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60" r="37468" b="37210"/>
          <a:stretch>
            <a:fillRect/>
          </a:stretch>
        </p:blipFill>
        <p:spPr bwMode="auto">
          <a:xfrm>
            <a:off x="4800594" y="0"/>
            <a:ext cx="4297991" cy="3687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Content Placeholder 4">
            <a:extLst>
              <a:ext uri="{FF2B5EF4-FFF2-40B4-BE49-F238E27FC236}">
                <a16:creationId xmlns:a16="http://schemas.microsoft.com/office/drawing/2014/main" id="{9165CD39-C3DF-5167-50FE-247422449F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711" t="6496" r="37833" b="37500"/>
          <a:stretch>
            <a:fillRect/>
          </a:stretch>
        </p:blipFill>
        <p:spPr bwMode="auto">
          <a:xfrm>
            <a:off x="4943268" y="3703629"/>
            <a:ext cx="4012641" cy="315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00D045-9C73-5370-64CD-AC6A3D7CB4FE}"/>
              </a:ext>
            </a:extLst>
          </p:cNvPr>
          <p:cNvPicPr>
            <a:picLocks noChangeAspect="1"/>
          </p:cNvPicPr>
          <p:nvPr/>
        </p:nvPicPr>
        <p:blipFill>
          <a:blip r:embed="rId2"/>
          <a:stretch>
            <a:fillRect/>
          </a:stretch>
        </p:blipFill>
        <p:spPr>
          <a:xfrm>
            <a:off x="513783" y="933101"/>
            <a:ext cx="8116433" cy="4991797"/>
          </a:xfrm>
          <a:prstGeom prst="rect">
            <a:avLst/>
          </a:prstGeom>
        </p:spPr>
      </p:pic>
    </p:spTree>
    <p:extLst>
      <p:ext uri="{BB962C8B-B14F-4D97-AF65-F5344CB8AC3E}">
        <p14:creationId xmlns:p14="http://schemas.microsoft.com/office/powerpoint/2010/main" val="2004076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146" name="Picture 2" descr="The parotid gland, submandibular gland, and facial nerve in 3 dimensions: A  digital anatomical model derived from radiology, peer-reviewed literature,  and medical illustration - ScienceDirect">
            <a:extLst>
              <a:ext uri="{FF2B5EF4-FFF2-40B4-BE49-F238E27FC236}">
                <a16:creationId xmlns:a16="http://schemas.microsoft.com/office/drawing/2014/main" id="{445E728B-4633-9794-4AC2-6B9188EB93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84" y="-16237"/>
            <a:ext cx="6945893" cy="6890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8540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27459F41-F886-FED9-631F-B97013D79C1B}"/>
              </a:ext>
            </a:extLst>
          </p:cNvPr>
          <p:cNvSpPr>
            <a:spLocks noGrp="1" noChangeArrowheads="1"/>
          </p:cNvSpPr>
          <p:nvPr>
            <p:ph type="title" idx="4294967295"/>
          </p:nvPr>
        </p:nvSpPr>
        <p:spPr>
          <a:xfrm>
            <a:off x="0" y="0"/>
            <a:ext cx="9144000" cy="1143000"/>
          </a:xfrm>
          <a:solidFill>
            <a:schemeClr val="tx1"/>
          </a:solidFill>
        </p:spPr>
        <p:txBody>
          <a:bodyPr/>
          <a:lstStyle/>
          <a:p>
            <a:pPr eaLnBrk="1" hangingPunct="1"/>
            <a:r>
              <a:rPr lang="en-GB" altLang="en-US" sz="2800" b="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Parotid gland (</a:t>
            </a:r>
            <a:r>
              <a:rPr lang="sr-Latn-CS" altLang="en-US" sz="28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gl</a:t>
            </a:r>
            <a:r>
              <a:rPr lang="en-GB" altLang="en-US" sz="28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andula</a:t>
            </a:r>
            <a:r>
              <a:rPr lang="sr-Latn-CS" altLang="en-US" sz="28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parotidea</a:t>
            </a:r>
            <a:r>
              <a:rPr lang="en-GB" altLang="en-US" sz="28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sr-Latn-CS" altLang="en-US" sz="2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19459" name="Rectangle 5">
            <a:extLst>
              <a:ext uri="{FF2B5EF4-FFF2-40B4-BE49-F238E27FC236}">
                <a16:creationId xmlns:a16="http://schemas.microsoft.com/office/drawing/2014/main" id="{004486A4-6F53-004B-B1DE-4C409CC89EA7}"/>
              </a:ext>
            </a:extLst>
          </p:cNvPr>
          <p:cNvSpPr>
            <a:spLocks noChangeArrowheads="1"/>
          </p:cNvSpPr>
          <p:nvPr/>
        </p:nvSpPr>
        <p:spPr bwMode="auto">
          <a:xfrm>
            <a:off x="0" y="1082258"/>
            <a:ext cx="9144000" cy="5755422"/>
          </a:xfrm>
          <a:prstGeom prst="rect">
            <a:avLst/>
          </a:prstGeom>
          <a:solidFill>
            <a:schemeClr val="tx1"/>
          </a:solidFill>
          <a:ln>
            <a:noFill/>
          </a:ln>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en-GB"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Inervation</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Sensitive:</a:t>
            </a:r>
            <a:r>
              <a:rPr lang="sr-Latn-CS" altLang="en-US" sz="2000" b="1" dirty="0">
                <a:solidFill>
                  <a:srgbClr val="FFFF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FFFF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n</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auriculotemporalis</a:t>
            </a:r>
            <a:endPar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Cyrl-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auricularis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magnus</a:t>
            </a:r>
            <a:endPar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endParaRPr lang="sr-Latn-CS" altLang="en-US" sz="2000" dirty="0">
              <a:solidFill>
                <a:srgbClr val="FFFF99"/>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r>
              <a:rPr lang="sr-Latn-CS" altLang="en-US" sz="2000" dirty="0">
                <a:solidFill>
                  <a:srgbClr val="FFFF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Parasympathetic:</a:t>
            </a:r>
            <a:r>
              <a:rPr lang="sr-Latn-CS"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n</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glossopharyngeus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9</a:t>
            </a:r>
            <a:r>
              <a:rPr lang="en-GB" altLang="en-US" sz="2000" baseline="30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cranial nerve</a:t>
            </a:r>
            <a:b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by its tympanic branch (n. </a:t>
            </a:r>
            <a:r>
              <a:rPr lang="en-GB"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tympanicus</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endParaRPr lang="sr-Latn-CS" altLang="en-US" sz="2000" dirty="0">
              <a:solidFill>
                <a:srgbClr val="FFFF99"/>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r>
              <a:rPr lang="sr-Latn-CS" altLang="en-US" sz="2000" dirty="0">
                <a:solidFill>
                  <a:srgbClr val="FFFF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Sympathetic </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b="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50"/>
                </a:solidFill>
                <a:latin typeface="Times New Roman" panose="02020603050405020304" pitchFamily="18" charset="0"/>
                <a:cs typeface="Times New Roman" panose="02020603050405020304" pitchFamily="18" charset="0"/>
              </a:rPr>
              <a:t>sympathetic </a:t>
            </a:r>
            <a:r>
              <a:rPr lang="en-GB" altLang="en-US" sz="2000" dirty="0" err="1">
                <a:solidFill>
                  <a:srgbClr val="00B050"/>
                </a:solidFill>
                <a:latin typeface="Times New Roman" panose="02020603050405020304" pitchFamily="18" charset="0"/>
                <a:cs typeface="Times New Roman" panose="02020603050405020304" pitchFamily="18" charset="0"/>
              </a:rPr>
              <a:t>fibers</a:t>
            </a:r>
            <a:r>
              <a:rPr lang="en-GB" altLang="en-US" sz="2000" dirty="0">
                <a:solidFill>
                  <a:srgbClr val="00B050"/>
                </a:solidFill>
                <a:latin typeface="Times New Roman" panose="02020603050405020304" pitchFamily="18" charset="0"/>
                <a:cs typeface="Times New Roman" panose="02020603050405020304" pitchFamily="18" charset="0"/>
              </a:rPr>
              <a:t> around a. temporalis superficialis:</a:t>
            </a:r>
            <a:br>
              <a:rPr lang="en-GB" altLang="en-US" sz="2000" dirty="0">
                <a:solidFill>
                  <a:srgbClr val="00B050"/>
                </a:solidFill>
                <a:latin typeface="Times New Roman" panose="02020603050405020304" pitchFamily="18" charset="0"/>
                <a:cs typeface="Times New Roman" panose="02020603050405020304" pitchFamily="18" charset="0"/>
              </a:rPr>
            </a:br>
            <a:r>
              <a:rPr lang="en-GB" altLang="en-US" sz="2000" dirty="0">
                <a:solidFill>
                  <a:srgbClr val="00B050"/>
                </a:solidFill>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Plexus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temporalis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superficialis</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branch of plexus </a:t>
            </a:r>
            <a:r>
              <a:rPr lang="en-GB" altLang="en-US" sz="2000"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carioticus</a:t>
            </a:r>
            <a:endPar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externus</a:t>
            </a:r>
            <a:r>
              <a:rPr lang="sr-Latn-CS"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dirty="0">
                <a:solidFill>
                  <a:srgbClr val="FFFF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endParaRPr lang="en-US" altLang="en-US" sz="2000" dirty="0">
              <a:solidFill>
                <a:srgbClr val="FFFF99"/>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a:spcBef>
                <a:spcPct val="50000"/>
              </a:spcBef>
            </a:pPr>
            <a:r>
              <a:rPr lang="en-GB" sz="2000" b="0" i="0" dirty="0">
                <a:solidFill>
                  <a:srgbClr val="0D0D0D"/>
                </a:solidFill>
                <a:effectLst/>
                <a:latin typeface="Times New Roman" panose="02020603050405020304" pitchFamily="18" charset="0"/>
                <a:cs typeface="Times New Roman" panose="02020603050405020304" pitchFamily="18" charset="0"/>
              </a:rPr>
              <a:t>The parotid duct projects on the face along a line connecting the lower border of the tragus with the midpoint of the upper lip.</a:t>
            </a:r>
          </a:p>
          <a:p>
            <a:pPr>
              <a:spcBef>
                <a:spcPct val="50000"/>
              </a:spcBef>
            </a:pPr>
            <a:r>
              <a:rPr lang="sr-Latn-CS" altLang="en-US" sz="2000" b="1" i="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Ductus</a:t>
            </a:r>
            <a:r>
              <a:rPr lang="sr-Latn-CS" altLang="en-US" sz="2000" b="1"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b="1" i="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parotideus</a:t>
            </a:r>
            <a:r>
              <a:rPr lang="sr-Latn-CS" altLang="en-US" sz="2000"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opens at papilla parotidean into superior fornix of oral </a:t>
            </a:r>
            <a:r>
              <a:rPr lang="en-GB" altLang="en-US" sz="2000" i="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vetible</a:t>
            </a:r>
            <a:r>
              <a:rPr lang="en-GB" altLang="en-US" sz="2000"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(vestibulum </a:t>
            </a:r>
            <a:r>
              <a:rPr lang="en-GB" altLang="en-US" sz="2000" i="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oris</a:t>
            </a:r>
            <a:r>
              <a:rPr lang="en-GB" altLang="en-US" sz="2000"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the most often in the level of the 2</a:t>
            </a:r>
            <a:r>
              <a:rPr lang="en-GB" altLang="en-US" sz="2000" i="1" baseline="30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nd</a:t>
            </a:r>
            <a:r>
              <a:rPr lang="en-GB" altLang="en-US" sz="2000"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upper molar tooth</a:t>
            </a:r>
            <a:endParaRPr lang="en-US" altLang="en-US" sz="2000" i="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a:spcBef>
                <a:spcPct val="50000"/>
              </a:spcBef>
            </a:pPr>
            <a:endParaRPr lang="en-US" altLang="en-US" sz="2000" i="1"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endParaRPr lang="sr-Latn-CS" altLang="en-US" dirty="0">
              <a:solidFill>
                <a:srgbClr val="FFFF99"/>
              </a:solidFill>
              <a:effectLst>
                <a:outerShdw blurRad="38100" dist="38100" dir="2700000" algn="tl">
                  <a:srgbClr val="000000"/>
                </a:outerShdw>
              </a:effectLst>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BE58B2-DDDD-39C1-C020-4E6C24E72F06}"/>
              </a:ext>
            </a:extLst>
          </p:cNvPr>
          <p:cNvSpPr txBox="1"/>
          <p:nvPr/>
        </p:nvSpPr>
        <p:spPr>
          <a:xfrm>
            <a:off x="1219288" y="5168"/>
            <a:ext cx="7315008" cy="954107"/>
          </a:xfrm>
          <a:prstGeom prst="rect">
            <a:avLst/>
          </a:prstGeom>
          <a:noFill/>
        </p:spPr>
        <p:txBody>
          <a:bodyPr wrap="square">
            <a:spAutoFit/>
          </a:bodyPr>
          <a:lstStyle/>
          <a:p>
            <a:r>
              <a:rPr lang="sr-Cyrl-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28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facials</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en-GB" altLang="en-US" sz="2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 of scalp and forehead </a:t>
            </a:r>
            <a:r>
              <a:rPr lang="sr-Latn-CS"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8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800" i="1" dirty="0" err="1">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epicranius</a:t>
            </a:r>
            <a:r>
              <a:rPr lang="sr-Latn-CS" altLang="en-US" sz="2800"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GB" sz="2800" i="1" dirty="0">
              <a:solidFill>
                <a:schemeClr val="accent4">
                  <a:lumMod val="10000"/>
                </a:schemeClr>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FB906318-4780-E3D4-A25E-747BA54E4464}"/>
              </a:ext>
            </a:extLst>
          </p:cNvPr>
          <p:cNvPicPr>
            <a:picLocks noChangeAspect="1"/>
          </p:cNvPicPr>
          <p:nvPr/>
        </p:nvPicPr>
        <p:blipFill rotWithShape="1">
          <a:blip r:embed="rId2"/>
          <a:srcRect b="-6338"/>
          <a:stretch/>
        </p:blipFill>
        <p:spPr>
          <a:xfrm>
            <a:off x="0" y="2871247"/>
            <a:ext cx="9036042" cy="1694019"/>
          </a:xfrm>
          <a:prstGeom prst="rect">
            <a:avLst/>
          </a:prstGeom>
        </p:spPr>
      </p:pic>
      <p:sp>
        <p:nvSpPr>
          <p:cNvPr id="10" name="TextBox 9">
            <a:extLst>
              <a:ext uri="{FF2B5EF4-FFF2-40B4-BE49-F238E27FC236}">
                <a16:creationId xmlns:a16="http://schemas.microsoft.com/office/drawing/2014/main" id="{78A54F8C-83BE-20ED-5AAB-F19B25346B19}"/>
              </a:ext>
            </a:extLst>
          </p:cNvPr>
          <p:cNvSpPr txBox="1"/>
          <p:nvPr/>
        </p:nvSpPr>
        <p:spPr>
          <a:xfrm>
            <a:off x="-82508" y="954215"/>
            <a:ext cx="7854823" cy="1742015"/>
          </a:xfrm>
          <a:prstGeom prst="rect">
            <a:avLst/>
          </a:prstGeom>
          <a:noFill/>
        </p:spPr>
        <p:txBody>
          <a:bodyPr wrap="square">
            <a:spAutoFit/>
          </a:bodyPr>
          <a:lstStyle/>
          <a:p>
            <a:pPr marL="533400" indent="-533400" eaLnBrk="1" hangingPunct="1">
              <a:lnSpc>
                <a:spcPct val="80000"/>
              </a:lnSpc>
              <a:buFont typeface="Wingdings" panose="05000000000000000000" pitchFamily="2" charset="2"/>
              <a:buNone/>
            </a:pPr>
            <a:r>
              <a:rPr lang="en-GB" altLang="en-US" sz="1800" dirty="0">
                <a:solidFill>
                  <a:schemeClr val="accent4">
                    <a:lumMod val="10000"/>
                  </a:schemeClr>
                </a:solidFill>
                <a:effectLst>
                  <a:outerShdw blurRad="38100" dist="38100" dir="2700000" algn="tl">
                    <a:srgbClr val="000000"/>
                  </a:outerShdw>
                </a:effectLst>
              </a:rPr>
              <a:t>consists of:</a:t>
            </a:r>
          </a:p>
          <a:p>
            <a:pPr marL="533400" indent="-533400" eaLnBrk="1" hangingPunct="1">
              <a:lnSpc>
                <a:spcPct val="80000"/>
              </a:lnSpc>
              <a:buFont typeface="Wingdings" panose="05000000000000000000" pitchFamily="2" charset="2"/>
              <a:buNone/>
            </a:pPr>
            <a:endParaRPr lang="sr-Latn-CS" altLang="en-US" sz="1800" b="1" dirty="0">
              <a:solidFill>
                <a:srgbClr val="F4AA3E"/>
              </a:solidFill>
            </a:endParaRPr>
          </a:p>
          <a:p>
            <a:pPr marL="533400" indent="-533400" eaLnBrk="1" hangingPunct="1">
              <a:lnSpc>
                <a:spcPct val="80000"/>
              </a:lnSpc>
              <a:buFont typeface="Wingdings" panose="05000000000000000000" pitchFamily="2" charset="2"/>
              <a:buNone/>
            </a:pPr>
            <a:r>
              <a:rPr lang="sr-Latn-CS" altLang="en-US" sz="1800" b="1" dirty="0">
                <a:solidFill>
                  <a:srgbClr val="F4AA3E"/>
                </a:solidFill>
              </a:rPr>
              <a:t>  a)  </a:t>
            </a:r>
            <a:r>
              <a:rPr lang="sr-Latn-CS" altLang="en-US" sz="1800" b="1" dirty="0" err="1">
                <a:solidFill>
                  <a:srgbClr val="F4AA3E"/>
                </a:solidFill>
              </a:rPr>
              <a:t>m.occipitofrontalis</a:t>
            </a:r>
            <a:r>
              <a:rPr lang="sr-Latn-CS" altLang="en-US" sz="1800" b="1" dirty="0">
                <a:solidFill>
                  <a:srgbClr val="F4AA3E"/>
                </a:solidFill>
              </a:rPr>
              <a:t> </a:t>
            </a:r>
            <a:br>
              <a:rPr lang="en-GB" altLang="en-US" sz="1800" b="1" dirty="0">
                <a:solidFill>
                  <a:srgbClr val="F4AA3E"/>
                </a:solidFill>
              </a:rPr>
            </a:br>
            <a:br>
              <a:rPr lang="en-GB" altLang="en-US" sz="800" b="1" dirty="0">
                <a:solidFill>
                  <a:srgbClr val="F4AA3E"/>
                </a:solidFill>
              </a:rPr>
            </a:br>
            <a:r>
              <a:rPr lang="en-GB" altLang="en-US" sz="1800" b="1" dirty="0">
                <a:solidFill>
                  <a:srgbClr val="F4AA3E"/>
                </a:solidFill>
              </a:rPr>
              <a:t>- frontal belly</a:t>
            </a:r>
            <a:br>
              <a:rPr lang="en-GB" altLang="en-US" sz="1800" b="1" dirty="0">
                <a:solidFill>
                  <a:srgbClr val="F4AA3E"/>
                </a:solidFill>
              </a:rPr>
            </a:br>
            <a:r>
              <a:rPr lang="en-GB" altLang="en-US" sz="1800" b="1" dirty="0">
                <a:solidFill>
                  <a:srgbClr val="F4AA3E"/>
                </a:solidFill>
              </a:rPr>
              <a:t>- occipital belly</a:t>
            </a:r>
          </a:p>
          <a:p>
            <a:pPr marL="533400" indent="-533400" eaLnBrk="1" hangingPunct="1">
              <a:lnSpc>
                <a:spcPct val="80000"/>
              </a:lnSpc>
              <a:buFont typeface="Wingdings" panose="05000000000000000000" pitchFamily="2" charset="2"/>
              <a:buNone/>
            </a:pPr>
            <a:endParaRPr lang="en-GB" altLang="en-US" sz="1800" b="1" dirty="0">
              <a:solidFill>
                <a:srgbClr val="F4AA3E"/>
              </a:solidFill>
              <a:latin typeface="Times New Roman" panose="02020603050405020304" pitchFamily="18" charset="0"/>
              <a:cs typeface="Times New Roman" panose="02020603050405020304" pitchFamily="18" charset="0"/>
            </a:endParaRPr>
          </a:p>
          <a:p>
            <a:pPr marL="533400" indent="-533400" eaLnBrk="1" hangingPunct="1">
              <a:lnSpc>
                <a:spcPct val="80000"/>
              </a:lnSpc>
              <a:buFont typeface="Wingdings" panose="05000000000000000000" pitchFamily="2" charset="2"/>
              <a:buNone/>
            </a:pPr>
            <a:r>
              <a:rPr lang="en-GB" altLang="en-US" b="1" dirty="0">
                <a:solidFill>
                  <a:srgbClr val="F4AA3E"/>
                </a:solidFill>
                <a:latin typeface="Times New Roman" panose="02020603050405020304" pitchFamily="18" charset="0"/>
                <a:cs typeface="Times New Roman" panose="02020603050405020304" pitchFamily="18" charset="0"/>
              </a:rPr>
              <a:t>   </a:t>
            </a:r>
            <a:r>
              <a:rPr lang="en-GB" altLang="en-US" sz="1800" b="1" dirty="0">
                <a:solidFill>
                  <a:srgbClr val="F4AA3E"/>
                </a:solidFill>
              </a:rPr>
              <a:t>b</a:t>
            </a:r>
            <a:r>
              <a:rPr lang="sr-Latn-CS" altLang="en-US" sz="1800" b="1" dirty="0">
                <a:solidFill>
                  <a:srgbClr val="F4AA3E"/>
                </a:solidFill>
              </a:rPr>
              <a:t>) </a:t>
            </a:r>
            <a:r>
              <a:rPr lang="sr-Latn-CS" altLang="en-US" sz="1800" b="1" dirty="0" err="1">
                <a:solidFill>
                  <a:srgbClr val="F4AA3E"/>
                </a:solidFill>
              </a:rPr>
              <a:t>galea</a:t>
            </a:r>
            <a:r>
              <a:rPr lang="sr-Latn-CS" altLang="en-US" sz="1800" b="1" dirty="0">
                <a:solidFill>
                  <a:srgbClr val="F4AA3E"/>
                </a:solidFill>
              </a:rPr>
              <a:t> </a:t>
            </a:r>
            <a:r>
              <a:rPr lang="sr-Latn-CS" altLang="en-US" sz="1800" b="1" dirty="0" err="1">
                <a:solidFill>
                  <a:srgbClr val="F4AA3E"/>
                </a:solidFill>
              </a:rPr>
              <a:t>aponeurotica</a:t>
            </a:r>
            <a:r>
              <a:rPr lang="en-GB" altLang="en-US" b="1" dirty="0">
                <a:solidFill>
                  <a:srgbClr val="F4AA3E"/>
                </a:solidFill>
              </a:rPr>
              <a:t> (</a:t>
            </a:r>
            <a:r>
              <a:rPr lang="en-GB" altLang="en-US" b="1" dirty="0" err="1">
                <a:solidFill>
                  <a:srgbClr val="F4AA3E"/>
                </a:solidFill>
              </a:rPr>
              <a:t>epicranial</a:t>
            </a:r>
            <a:r>
              <a:rPr lang="en-GB" altLang="en-US" b="1" dirty="0">
                <a:solidFill>
                  <a:srgbClr val="F4AA3E"/>
                </a:solidFill>
              </a:rPr>
              <a:t> aponeurosis)</a:t>
            </a:r>
            <a:endParaRPr lang="sr-Latn-CS" altLang="en-US" sz="1800" b="1" dirty="0">
              <a:solidFill>
                <a:srgbClr val="F4AA3E"/>
              </a:solidFill>
            </a:endParaRPr>
          </a:p>
        </p:txBody>
      </p:sp>
      <p:sp>
        <p:nvSpPr>
          <p:cNvPr id="12" name="TextBox 11">
            <a:extLst>
              <a:ext uri="{FF2B5EF4-FFF2-40B4-BE49-F238E27FC236}">
                <a16:creationId xmlns:a16="http://schemas.microsoft.com/office/drawing/2014/main" id="{04D0CF6C-BE71-D0AE-60C3-AEE7585DB317}"/>
              </a:ext>
            </a:extLst>
          </p:cNvPr>
          <p:cNvSpPr txBox="1"/>
          <p:nvPr/>
        </p:nvSpPr>
        <p:spPr>
          <a:xfrm>
            <a:off x="1" y="4724366"/>
            <a:ext cx="9036042" cy="2031325"/>
          </a:xfrm>
          <a:prstGeom prst="rect">
            <a:avLst/>
          </a:prstGeom>
          <a:noFill/>
        </p:spPr>
        <p:txBody>
          <a:bodyPr wrap="square">
            <a:spAutoFit/>
          </a:bodyPr>
          <a:lstStyle/>
          <a:p>
            <a:r>
              <a:rPr lang="en-GB" dirty="0">
                <a:solidFill>
                  <a:schemeClr val="accent4">
                    <a:lumMod val="10000"/>
                  </a:schemeClr>
                </a:solidFill>
                <a:latin typeface="Times New Roman" panose="02020603050405020304" pitchFamily="18" charset="0"/>
                <a:cs typeface="Times New Roman" panose="02020603050405020304" pitchFamily="18" charset="0"/>
              </a:rPr>
              <a:t>- The occipitofrontalis is a flat digastric muscle, with occipital and frontal bellies that share a</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common tendon, the </a:t>
            </a:r>
            <a:r>
              <a:rPr lang="en-GB" dirty="0" err="1">
                <a:solidFill>
                  <a:schemeClr val="accent4">
                    <a:lumMod val="10000"/>
                  </a:schemeClr>
                </a:solidFill>
                <a:latin typeface="Times New Roman" panose="02020603050405020304" pitchFamily="18" charset="0"/>
                <a:cs typeface="Times New Roman" panose="02020603050405020304" pitchFamily="18" charset="0"/>
              </a:rPr>
              <a:t>epicranial</a:t>
            </a:r>
            <a:r>
              <a:rPr lang="en-GB" dirty="0">
                <a:solidFill>
                  <a:schemeClr val="accent4">
                    <a:lumMod val="10000"/>
                  </a:schemeClr>
                </a:solidFill>
                <a:latin typeface="Times New Roman" panose="02020603050405020304" pitchFamily="18" charset="0"/>
                <a:cs typeface="Times New Roman" panose="02020603050405020304" pitchFamily="18" charset="0"/>
              </a:rPr>
              <a:t> aponeurosis. Because the aponeurosis is a layer of the scalp,</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independent contraction of the occipital belly retracts the scalp and contraction of the frontal</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belly protracts it. </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Acting simultaneously, the occipital belly, with bony attachments, works as a synergist with the</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frontal belly, which has no bony attachments, to elevate the eyebrows and produce transverse</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wrinkles across the forehead. This gives the face a surprised look.</a:t>
            </a:r>
          </a:p>
        </p:txBody>
      </p:sp>
    </p:spTree>
    <p:extLst>
      <p:ext uri="{BB962C8B-B14F-4D97-AF65-F5344CB8AC3E}">
        <p14:creationId xmlns:p14="http://schemas.microsoft.com/office/powerpoint/2010/main" val="3844761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AD0B2EA-715A-091E-B118-F140A9D773F3}"/>
              </a:ext>
            </a:extLst>
          </p:cNvPr>
          <p:cNvSpPr>
            <a:spLocks noGrp="1" noChangeArrowheads="1"/>
          </p:cNvSpPr>
          <p:nvPr>
            <p:ph type="title" idx="4294967295"/>
          </p:nvPr>
        </p:nvSpPr>
        <p:spPr>
          <a:xfrm>
            <a:off x="457200" y="274638"/>
            <a:ext cx="8229600" cy="633412"/>
          </a:xfrm>
        </p:spPr>
        <p:txBody>
          <a:bodyPr/>
          <a:lstStyle/>
          <a:p>
            <a:pPr eaLnBrk="1" hangingPunct="1"/>
            <a:r>
              <a:rPr lang="en-GB" altLang="en-US" sz="3200" b="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Infratemporal region (</a:t>
            </a:r>
            <a:r>
              <a:rPr lang="sr-Latn-CS" altLang="en-US" sz="3200" b="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a:t>
            </a:r>
            <a:r>
              <a:rPr lang="sr-Latn-CS" altLang="en-US" sz="3200" b="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200" b="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infratemporalis</a:t>
            </a:r>
            <a:r>
              <a:rPr lang="en-GB" altLang="en-US" sz="3200" b="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US" altLang="en-US" sz="3200" b="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20483" name="Rectangle 3">
            <a:extLst>
              <a:ext uri="{FF2B5EF4-FFF2-40B4-BE49-F238E27FC236}">
                <a16:creationId xmlns:a16="http://schemas.microsoft.com/office/drawing/2014/main" id="{506B87C8-D8FE-9F1C-DE9D-3C156A5C391B}"/>
              </a:ext>
            </a:extLst>
          </p:cNvPr>
          <p:cNvSpPr>
            <a:spLocks noGrp="1" noChangeArrowheads="1"/>
          </p:cNvSpPr>
          <p:nvPr>
            <p:ph type="body" idx="4294967295"/>
          </p:nvPr>
        </p:nvSpPr>
        <p:spPr>
          <a:xfrm>
            <a:off x="152400" y="1052513"/>
            <a:ext cx="8991600" cy="928725"/>
          </a:xfrm>
        </p:spPr>
        <p:txBody>
          <a:bodyPr/>
          <a:lstStyle/>
          <a:p>
            <a:pPr eaLnBrk="1" hangingPunct="1"/>
            <a:r>
              <a:rPr lang="en-GB"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It consists of walls and contents of </a:t>
            </a:r>
            <a:r>
              <a:rPr lang="en-GB" altLang="en-US" sz="20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infratempral</a:t>
            </a:r>
            <a:r>
              <a:rPr lang="en-GB"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fossa</a:t>
            </a:r>
            <a:r>
              <a:rPr lang="sr-Cyrl-RS"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fossa</a:t>
            </a:r>
            <a:r>
              <a:rPr lang="sr-Latn-CS"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infratemporalis</a:t>
            </a:r>
            <a:r>
              <a:rPr lang="en-GB"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and pterygopalatine fossa</a:t>
            </a:r>
            <a:r>
              <a:rPr lang="sr-Latn-CS"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fossa</a:t>
            </a:r>
            <a:r>
              <a:rPr lang="sr-Latn-CS"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pterygopalatine</a:t>
            </a:r>
            <a:r>
              <a:rPr lang="en-GB"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sr-Latn-CS"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endParaRPr lang="en-US" altLang="en-US" sz="2000" dirty="0">
              <a:effectLst>
                <a:outerShdw blurRad="38100" dist="38100" dir="2700000" algn="tl">
                  <a:srgbClr val="000000"/>
                </a:outerShdw>
              </a:effectLst>
            </a:endParaRPr>
          </a:p>
        </p:txBody>
      </p:sp>
      <p:pic>
        <p:nvPicPr>
          <p:cNvPr id="2" name="Picture 1" descr="Anatomy of the infratemporal fossa (continued) - Don't Be A Salmon">
            <a:extLst>
              <a:ext uri="{FF2B5EF4-FFF2-40B4-BE49-F238E27FC236}">
                <a16:creationId xmlns:a16="http://schemas.microsoft.com/office/drawing/2014/main" id="{FB72BA82-B717-0F6F-D9D2-28AC3036EB4B}"/>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475" b="14780"/>
          <a:stretch/>
        </p:blipFill>
        <p:spPr bwMode="auto">
          <a:xfrm>
            <a:off x="1828872" y="1752644"/>
            <a:ext cx="4605541" cy="278903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05CD9DA-CE19-3BE9-200F-710640577C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640" r="37537" b="37352"/>
          <a:stretch>
            <a:fillRect/>
          </a:stretch>
        </p:blipFill>
        <p:spPr bwMode="auto">
          <a:xfrm>
            <a:off x="5867366" y="4013085"/>
            <a:ext cx="3276634" cy="2811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45A1279C-D3B3-FAD8-1F06-08E2D05DDB45}"/>
              </a:ext>
            </a:extLst>
          </p:cNvPr>
          <p:cNvPicPr>
            <a:picLocks noChangeAspect="1"/>
          </p:cNvPicPr>
          <p:nvPr/>
        </p:nvPicPr>
        <p:blipFill>
          <a:blip r:embed="rId4"/>
          <a:stretch>
            <a:fillRect/>
          </a:stretch>
        </p:blipFill>
        <p:spPr>
          <a:xfrm>
            <a:off x="228714" y="4419574"/>
            <a:ext cx="5230857" cy="2293713"/>
          </a:xfrm>
          <a:prstGeom prst="rect">
            <a:avLst/>
          </a:prstGeom>
        </p:spPr>
      </p:pic>
    </p:spTree>
  </p:cSld>
  <p:clrMapOvr>
    <a:masterClrMapping/>
  </p:clrMapOvr>
  <p:transition spd="slow">
    <p:diamond/>
  </p:transition>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a:extLst>
            <a:ext uri="{FF2B5EF4-FFF2-40B4-BE49-F238E27FC236}">
              <a16:creationId xmlns:a16="http://schemas.microsoft.com/office/drawing/2014/main" id="{29A0C00A-BD4A-BCE2-DE2A-1FFC90CD8EBD}"/>
            </a:ext>
          </a:extLst>
        </p:cNvPr>
        <p:cNvGrpSpPr/>
        <p:nvPr/>
      </p:nvGrpSpPr>
      <p:grpSpPr>
        <a:xfrm>
          <a:off x="0" y="0"/>
          <a:ext cx="0" cy="0"/>
          <a:chOff x="0" y="0"/>
          <a:chExt cx="0" cy="0"/>
        </a:xfrm>
      </p:grpSpPr>
      <p:pic>
        <p:nvPicPr>
          <p:cNvPr id="5" name="Picture 4" descr="Fig 1.2 - Some of the contents of the infratemporal fossa.">
            <a:extLst>
              <a:ext uri="{FF2B5EF4-FFF2-40B4-BE49-F238E27FC236}">
                <a16:creationId xmlns:a16="http://schemas.microsoft.com/office/drawing/2014/main" id="{F4576EA8-BB6F-402D-548E-F812E971A2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1958" y="3914965"/>
            <a:ext cx="4905058" cy="2943035"/>
          </a:xfrm>
          <a:prstGeom prst="rect">
            <a:avLst/>
          </a:prstGeom>
          <a:noFill/>
          <a:extLst>
            <a:ext uri="{909E8E84-426E-40DD-AFC4-6F175D3DCCD1}">
              <a14:hiddenFill xmlns:a14="http://schemas.microsoft.com/office/drawing/2010/main">
                <a:solidFill>
                  <a:srgbClr val="FFFFFF"/>
                </a:solidFill>
              </a14:hiddenFill>
            </a:ext>
          </a:extLst>
        </p:spPr>
      </p:pic>
      <p:sp>
        <p:nvSpPr>
          <p:cNvPr id="46082" name="Rectangle 2">
            <a:extLst>
              <a:ext uri="{FF2B5EF4-FFF2-40B4-BE49-F238E27FC236}">
                <a16:creationId xmlns:a16="http://schemas.microsoft.com/office/drawing/2014/main" id="{AA2568B0-C5DE-7F84-D92D-2C26E854E8E9}"/>
              </a:ext>
            </a:extLst>
          </p:cNvPr>
          <p:cNvSpPr>
            <a:spLocks noGrp="1" noRot="1" noChangeArrowheads="1"/>
          </p:cNvSpPr>
          <p:nvPr>
            <p:ph type="title"/>
          </p:nvPr>
        </p:nvSpPr>
        <p:spPr>
          <a:xfrm>
            <a:off x="228600" y="0"/>
            <a:ext cx="8686800" cy="476250"/>
          </a:xfrm>
        </p:spPr>
        <p:txBody>
          <a:bodyPr rtlCol="0">
            <a:normAutofit fontScale="90000"/>
          </a:bodyPr>
          <a:lstStyle/>
          <a:p>
            <a:pPr eaLnBrk="1" fontAlgn="auto" hangingPunct="1">
              <a:spcAft>
                <a:spcPts val="0"/>
              </a:spcAft>
              <a:defRPr/>
            </a:pPr>
            <a:r>
              <a:rPr lang="sr-Latn-CS" sz="2800" b="1" dirty="0">
                <a:latin typeface="Times New Roman" pitchFamily="18" charset="0"/>
              </a:rPr>
              <a:t>FOSSA INFRATEMPORALIS</a:t>
            </a:r>
            <a:r>
              <a:rPr lang="en-GB" sz="2800" b="1" dirty="0">
                <a:latin typeface="Times New Roman" pitchFamily="18" charset="0"/>
              </a:rPr>
              <a:t> (INFRATEMPORAL FOSSA)</a:t>
            </a:r>
            <a:endParaRPr lang="en-US" sz="2800" b="1" dirty="0">
              <a:latin typeface="Times New Roman" pitchFamily="18" charset="0"/>
            </a:endParaRPr>
          </a:p>
        </p:txBody>
      </p:sp>
      <p:sp>
        <p:nvSpPr>
          <p:cNvPr id="86019" name="Rectangle 3">
            <a:extLst>
              <a:ext uri="{FF2B5EF4-FFF2-40B4-BE49-F238E27FC236}">
                <a16:creationId xmlns:a16="http://schemas.microsoft.com/office/drawing/2014/main" id="{CB163F4F-CE35-E53F-1EE8-916AA6269901}"/>
              </a:ext>
            </a:extLst>
          </p:cNvPr>
          <p:cNvSpPr>
            <a:spLocks noGrp="1" noChangeArrowheads="1"/>
          </p:cNvSpPr>
          <p:nvPr>
            <p:ph idx="1"/>
          </p:nvPr>
        </p:nvSpPr>
        <p:spPr>
          <a:xfrm>
            <a:off x="0" y="474368"/>
            <a:ext cx="9144000" cy="6383632"/>
          </a:xfrm>
        </p:spPr>
        <p:txBody>
          <a:bodyPr/>
          <a:lstStyle/>
          <a:p>
            <a:pPr marL="0" indent="0" eaLnBrk="1" hangingPunct="1">
              <a:buNone/>
            </a:pPr>
            <a:endParaRPr lang="en-GB" altLang="sr-Latn-RS" sz="2200" b="1" dirty="0">
              <a:solidFill>
                <a:srgbClr val="00B0F0"/>
              </a:solidFill>
              <a:latin typeface="Times New Roman" panose="02020603050405020304" pitchFamily="18" charset="0"/>
              <a:cs typeface="Times New Roman" panose="02020603050405020304" pitchFamily="18" charset="0"/>
            </a:endParaRPr>
          </a:p>
          <a:p>
            <a:pPr eaLnBrk="1" hangingPunct="1"/>
            <a:r>
              <a:rPr lang="en-GB" altLang="sr-Latn-RS" sz="2200" b="1" dirty="0">
                <a:solidFill>
                  <a:srgbClr val="00B0F0"/>
                </a:solidFill>
                <a:latin typeface="Times New Roman" panose="02020603050405020304" pitchFamily="18" charset="0"/>
                <a:cs typeface="Times New Roman" panose="02020603050405020304" pitchFamily="18" charset="0"/>
              </a:rPr>
              <a:t>Contents</a:t>
            </a:r>
            <a:r>
              <a:rPr lang="sr-Latn-CS" altLang="sr-Latn-RS" sz="2200" b="1" dirty="0">
                <a:solidFill>
                  <a:srgbClr val="00B0F0"/>
                </a:solidFill>
                <a:latin typeface="Times New Roman" panose="02020603050405020304" pitchFamily="18" charset="0"/>
                <a:cs typeface="Times New Roman" panose="02020603050405020304" pitchFamily="18" charset="0"/>
              </a:rPr>
              <a:t>: </a:t>
            </a:r>
            <a:br>
              <a:rPr lang="en-GB" altLang="sr-Latn-RS" sz="2200" b="1" dirty="0">
                <a:solidFill>
                  <a:srgbClr val="00B0F0"/>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m. </a:t>
            </a:r>
            <a:r>
              <a:rPr lang="en-GB" altLang="sr-Latn-RS" sz="2000" b="1" dirty="0" err="1">
                <a:solidFill>
                  <a:schemeClr val="bg2">
                    <a:lumMod val="50000"/>
                  </a:schemeClr>
                </a:solidFill>
                <a:latin typeface="Times New Roman" panose="02020603050405020304" pitchFamily="18" charset="0"/>
                <a:cs typeface="Times New Roman" panose="02020603050405020304" pitchFamily="18" charset="0"/>
              </a:rPr>
              <a:t>pterygoideus</a:t>
            </a: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lateralis</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m. </a:t>
            </a:r>
            <a:r>
              <a:rPr lang="en-GB" altLang="sr-Latn-RS" sz="2000" b="1" dirty="0" err="1">
                <a:solidFill>
                  <a:schemeClr val="bg2">
                    <a:lumMod val="50000"/>
                  </a:schemeClr>
                </a:solidFill>
                <a:latin typeface="Times New Roman" panose="02020603050405020304" pitchFamily="18" charset="0"/>
                <a:cs typeface="Times New Roman" panose="02020603050405020304" pitchFamily="18" charset="0"/>
              </a:rPr>
              <a:t>pterygoideus</a:t>
            </a: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medialis</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m. temporalis (inferior part)</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a:t>
            </a:r>
            <a:r>
              <a:rPr lang="sr-Latn-CS" altLang="sr-Latn-RS" sz="2000" b="1" dirty="0">
                <a:solidFill>
                  <a:schemeClr val="bg2">
                    <a:lumMod val="50000"/>
                  </a:schemeClr>
                </a:solidFill>
                <a:latin typeface="Times New Roman" panose="02020603050405020304" pitchFamily="18" charset="0"/>
                <a:cs typeface="Times New Roman" panose="02020603050405020304" pitchFamily="18" charset="0"/>
              </a:rPr>
              <a:t>a</a:t>
            </a: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a:t>
            </a:r>
            <a:r>
              <a:rPr lang="sr-Latn-CS" altLang="sr-Latn-RS" sz="2000" b="1" dirty="0">
                <a:solidFill>
                  <a:schemeClr val="bg2">
                    <a:lumMod val="50000"/>
                  </a:schemeClr>
                </a:solidFill>
                <a:latin typeface="Times New Roman" panose="02020603050405020304" pitchFamily="18" charset="0"/>
                <a:cs typeface="Times New Roman" panose="02020603050405020304" pitchFamily="18" charset="0"/>
              </a:rPr>
              <a:t> </a:t>
            </a:r>
            <a:r>
              <a:rPr lang="sr-Latn-CS" altLang="sr-Latn-RS" sz="2000" b="1" dirty="0" err="1">
                <a:solidFill>
                  <a:schemeClr val="bg2">
                    <a:lumMod val="50000"/>
                  </a:schemeClr>
                </a:solidFill>
                <a:latin typeface="Times New Roman" panose="02020603050405020304" pitchFamily="18" charset="0"/>
                <a:cs typeface="Times New Roman" panose="02020603050405020304" pitchFamily="18" charset="0"/>
              </a:rPr>
              <a:t>maxillaris</a:t>
            </a: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and </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some of its side branches</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a:t>
            </a:r>
            <a:r>
              <a:rPr lang="sr-Latn-CS" altLang="sr-Latn-RS" sz="2000" b="1" dirty="0" err="1">
                <a:solidFill>
                  <a:schemeClr val="bg2">
                    <a:lumMod val="50000"/>
                  </a:schemeClr>
                </a:solidFill>
                <a:latin typeface="Times New Roman" panose="02020603050405020304" pitchFamily="18" charset="0"/>
                <a:cs typeface="Times New Roman" panose="02020603050405020304" pitchFamily="18" charset="0"/>
              </a:rPr>
              <a:t>plexus</a:t>
            </a:r>
            <a:r>
              <a:rPr lang="sr-Latn-CS" altLang="sr-Latn-RS" sz="2000" b="1" dirty="0">
                <a:solidFill>
                  <a:schemeClr val="bg2">
                    <a:lumMod val="50000"/>
                  </a:schemeClr>
                </a:solidFill>
                <a:latin typeface="Times New Roman" panose="02020603050405020304" pitchFamily="18" charset="0"/>
                <a:cs typeface="Times New Roman" panose="02020603050405020304" pitchFamily="18" charset="0"/>
              </a:rPr>
              <a:t> </a:t>
            </a: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venosus </a:t>
            </a:r>
            <a:r>
              <a:rPr lang="sr-Latn-CS" altLang="sr-Latn-RS" sz="2000" b="1" dirty="0" err="1">
                <a:solidFill>
                  <a:schemeClr val="bg2">
                    <a:lumMod val="50000"/>
                  </a:schemeClr>
                </a:solidFill>
                <a:latin typeface="Times New Roman" panose="02020603050405020304" pitchFamily="18" charset="0"/>
                <a:cs typeface="Times New Roman" panose="02020603050405020304" pitchFamily="18" charset="0"/>
              </a:rPr>
              <a:t>pterygoideus</a:t>
            </a:r>
            <a:r>
              <a:rPr lang="sr-Latn-CS" altLang="sr-Latn-RS" sz="2000" b="1" dirty="0">
                <a:solidFill>
                  <a:schemeClr val="bg2">
                    <a:lumMod val="50000"/>
                  </a:schemeClr>
                </a:solidFill>
                <a:latin typeface="Times New Roman" panose="02020603050405020304" pitchFamily="18" charset="0"/>
                <a:cs typeface="Times New Roman" panose="02020603050405020304" pitchFamily="18" charset="0"/>
              </a:rPr>
              <a:t>      			</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a:t>
            </a:r>
            <a:r>
              <a:rPr lang="sr-Latn-CS" altLang="sr-Latn-RS" sz="2000" b="1" dirty="0">
                <a:solidFill>
                  <a:schemeClr val="bg2">
                    <a:lumMod val="50000"/>
                  </a:schemeClr>
                </a:solidFill>
                <a:latin typeface="Times New Roman" panose="02020603050405020304" pitchFamily="18" charset="0"/>
                <a:cs typeface="Times New Roman" panose="02020603050405020304" pitchFamily="18" charset="0"/>
              </a:rPr>
              <a:t>n</a:t>
            </a: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a:t>
            </a:r>
            <a:r>
              <a:rPr lang="sr-Latn-CS" altLang="sr-Latn-RS" sz="2000" b="1" dirty="0">
                <a:solidFill>
                  <a:schemeClr val="bg2">
                    <a:lumMod val="50000"/>
                  </a:schemeClr>
                </a:solidFill>
                <a:latin typeface="Times New Roman" panose="02020603050405020304" pitchFamily="18" charset="0"/>
                <a:cs typeface="Times New Roman" panose="02020603050405020304" pitchFamily="18" charset="0"/>
              </a:rPr>
              <a:t> </a:t>
            </a:r>
            <a:r>
              <a:rPr lang="sr-Latn-CS" altLang="sr-Latn-RS" sz="2000" b="1" dirty="0" err="1">
                <a:solidFill>
                  <a:schemeClr val="bg2">
                    <a:lumMod val="50000"/>
                  </a:schemeClr>
                </a:solidFill>
                <a:latin typeface="Times New Roman" panose="02020603050405020304" pitchFamily="18" charset="0"/>
                <a:cs typeface="Times New Roman" panose="02020603050405020304" pitchFamily="18" charset="0"/>
              </a:rPr>
              <a:t>maxillaris</a:t>
            </a:r>
            <a:r>
              <a:rPr lang="sr-Latn-CS" altLang="sr-Latn-RS" sz="2000" b="1" dirty="0">
                <a:solidFill>
                  <a:schemeClr val="bg2">
                    <a:lumMod val="50000"/>
                  </a:schemeClr>
                </a:solidFill>
                <a:latin typeface="Times New Roman" panose="02020603050405020304" pitchFamily="18" charset="0"/>
                <a:cs typeface="Times New Roman" panose="02020603050405020304" pitchFamily="18" charset="0"/>
              </a:rPr>
              <a:t> </a:t>
            </a: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and its terminal branch</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n. </a:t>
            </a:r>
            <a:r>
              <a:rPr lang="en-GB" altLang="sr-Latn-RS" sz="2000" b="1" dirty="0" err="1">
                <a:solidFill>
                  <a:schemeClr val="bg2">
                    <a:lumMod val="50000"/>
                  </a:schemeClr>
                </a:solidFill>
                <a:latin typeface="Times New Roman" panose="02020603050405020304" pitchFamily="18" charset="0"/>
                <a:cs typeface="Times New Roman" panose="02020603050405020304" pitchFamily="18" charset="0"/>
              </a:rPr>
              <a:t>infraorbitalis</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a:t>
            </a:r>
            <a:r>
              <a:rPr lang="sr-Latn-CS" altLang="sr-Latn-RS" sz="2000" b="1" dirty="0">
                <a:solidFill>
                  <a:schemeClr val="bg2">
                    <a:lumMod val="50000"/>
                  </a:schemeClr>
                </a:solidFill>
                <a:latin typeface="Times New Roman" panose="02020603050405020304" pitchFamily="18" charset="0"/>
                <a:cs typeface="Times New Roman" panose="02020603050405020304" pitchFamily="18" charset="0"/>
              </a:rPr>
              <a:t>n </a:t>
            </a:r>
            <a:r>
              <a:rPr lang="sr-Latn-CS" altLang="sr-Latn-RS" sz="2000" b="1" dirty="0" err="1">
                <a:solidFill>
                  <a:schemeClr val="bg2">
                    <a:lumMod val="50000"/>
                  </a:schemeClr>
                </a:solidFill>
                <a:latin typeface="Times New Roman" panose="02020603050405020304" pitchFamily="18" charset="0"/>
                <a:cs typeface="Times New Roman" panose="02020603050405020304" pitchFamily="18" charset="0"/>
              </a:rPr>
              <a:t>mandibularis</a:t>
            </a: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and all its terminal branches</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ganglion </a:t>
            </a:r>
            <a:r>
              <a:rPr lang="en-GB" altLang="sr-Latn-RS" sz="2000" b="1" dirty="0" err="1">
                <a:solidFill>
                  <a:schemeClr val="bg2">
                    <a:lumMod val="50000"/>
                  </a:schemeClr>
                </a:solidFill>
                <a:latin typeface="Times New Roman" panose="02020603050405020304" pitchFamily="18" charset="0"/>
                <a:cs typeface="Times New Roman" panose="02020603050405020304" pitchFamily="18" charset="0"/>
              </a:rPr>
              <a:t>oticum</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n. </a:t>
            </a:r>
            <a:r>
              <a:rPr lang="en-GB" altLang="sr-Latn-RS" sz="2000" b="1" dirty="0" err="1">
                <a:solidFill>
                  <a:schemeClr val="bg2">
                    <a:lumMod val="50000"/>
                  </a:schemeClr>
                </a:solidFill>
                <a:latin typeface="Times New Roman" panose="02020603050405020304" pitchFamily="18" charset="0"/>
                <a:cs typeface="Times New Roman" panose="02020603050405020304" pitchFamily="18" charset="0"/>
              </a:rPr>
              <a:t>petrosus</a:t>
            </a: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minor</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chorda tympani</a:t>
            </a:r>
            <a:b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br>
            <a:r>
              <a:rPr lang="en-GB" altLang="sr-Latn-RS" sz="2000" b="1" dirty="0">
                <a:solidFill>
                  <a:schemeClr val="bg2">
                    <a:lumMod val="50000"/>
                  </a:schemeClr>
                </a:solidFill>
                <a:latin typeface="Times New Roman" panose="02020603050405020304" pitchFamily="18" charset="0"/>
                <a:cs typeface="Times New Roman" panose="02020603050405020304" pitchFamily="18" charset="0"/>
              </a:rPr>
              <a:t>- </a:t>
            </a:r>
            <a:r>
              <a:rPr lang="en-GB" altLang="en-US" sz="2000" b="1" dirty="0">
                <a:solidFill>
                  <a:schemeClr val="bg2">
                    <a:lumMod val="50000"/>
                  </a:schemeClr>
                </a:solidFill>
                <a:latin typeface="Times New Roman" panose="02020603050405020304" pitchFamily="18" charset="0"/>
                <a:cs typeface="Times New Roman" panose="02020603050405020304" pitchFamily="18" charset="0"/>
              </a:rPr>
              <a:t>lymphatic vessels that drain </a:t>
            </a:r>
            <a:br>
              <a:rPr lang="en-GB" altLang="en-US" sz="2000" b="1" dirty="0">
                <a:solidFill>
                  <a:schemeClr val="bg2">
                    <a:lumMod val="50000"/>
                  </a:schemeClr>
                </a:solidFill>
                <a:latin typeface="Times New Roman" panose="02020603050405020304" pitchFamily="18" charset="0"/>
                <a:cs typeface="Times New Roman" panose="02020603050405020304" pitchFamily="18" charset="0"/>
              </a:rPr>
            </a:br>
            <a:r>
              <a:rPr lang="en-GB" altLang="en-US" sz="2000" b="1" dirty="0">
                <a:solidFill>
                  <a:schemeClr val="bg2">
                    <a:lumMod val="50000"/>
                  </a:schemeClr>
                </a:solidFill>
                <a:latin typeface="Times New Roman" panose="02020603050405020304" pitchFamily="18" charset="0"/>
                <a:cs typeface="Times New Roman" panose="02020603050405020304" pitchFamily="18" charset="0"/>
              </a:rPr>
              <a:t>  into lymphatic nodes around </a:t>
            </a:r>
            <a:br>
              <a:rPr lang="en-GB" altLang="en-US" sz="2000" b="1" dirty="0">
                <a:solidFill>
                  <a:schemeClr val="bg2">
                    <a:lumMod val="50000"/>
                  </a:schemeClr>
                </a:solidFill>
                <a:latin typeface="Times New Roman" panose="02020603050405020304" pitchFamily="18" charset="0"/>
                <a:cs typeface="Times New Roman" panose="02020603050405020304" pitchFamily="18" charset="0"/>
              </a:rPr>
            </a:br>
            <a:r>
              <a:rPr lang="en-GB" altLang="en-US" sz="2000" b="1" dirty="0">
                <a:solidFill>
                  <a:schemeClr val="bg2">
                    <a:lumMod val="50000"/>
                  </a:schemeClr>
                </a:solidFill>
                <a:latin typeface="Times New Roman" panose="02020603050405020304" pitchFamily="18" charset="0"/>
                <a:cs typeface="Times New Roman" panose="02020603050405020304" pitchFamily="18" charset="0"/>
              </a:rPr>
              <a:t>  </a:t>
            </a:r>
            <a:r>
              <a:rPr lang="sr-Latn-CS" altLang="en-US" sz="2000" b="1" dirty="0">
                <a:solidFill>
                  <a:schemeClr val="bg2">
                    <a:lumMod val="50000"/>
                  </a:schemeClr>
                </a:solidFill>
                <a:latin typeface="Times New Roman" panose="02020603050405020304" pitchFamily="18" charset="0"/>
                <a:cs typeface="Times New Roman" panose="02020603050405020304" pitchFamily="18" charset="0"/>
              </a:rPr>
              <a:t>v. </a:t>
            </a:r>
            <a:r>
              <a:rPr lang="sr-Latn-CS" altLang="en-US" sz="2000" b="1" dirty="0" err="1">
                <a:solidFill>
                  <a:schemeClr val="bg2">
                    <a:lumMod val="50000"/>
                  </a:schemeClr>
                </a:solidFill>
                <a:latin typeface="Times New Roman" panose="02020603050405020304" pitchFamily="18" charset="0"/>
                <a:cs typeface="Times New Roman" panose="02020603050405020304" pitchFamily="18" charset="0"/>
              </a:rPr>
              <a:t>jugularis</a:t>
            </a:r>
            <a:r>
              <a:rPr lang="sr-Cyrl-RS" altLang="en-US" sz="2000" b="1" dirty="0">
                <a:solidFill>
                  <a:schemeClr val="bg2">
                    <a:lumMod val="50000"/>
                  </a:schemeClr>
                </a:solidFill>
                <a:latin typeface="Times New Roman" panose="02020603050405020304" pitchFamily="18" charset="0"/>
                <a:cs typeface="Times New Roman" panose="02020603050405020304" pitchFamily="18" charset="0"/>
              </a:rPr>
              <a:t> </a:t>
            </a:r>
            <a:r>
              <a:rPr lang="sr-Latn-CS" altLang="en-US" sz="2000" b="1" dirty="0">
                <a:solidFill>
                  <a:schemeClr val="bg2">
                    <a:lumMod val="50000"/>
                  </a:schemeClr>
                </a:solidFill>
                <a:latin typeface="Times New Roman" panose="02020603050405020304" pitchFamily="18" charset="0"/>
                <a:cs typeface="Times New Roman" panose="02020603050405020304" pitchFamily="18" charset="0"/>
              </a:rPr>
              <a:t>interna</a:t>
            </a:r>
            <a:endParaRPr lang="sr-Latn-CS" altLang="sr-Latn-RS" sz="2000" b="1" dirty="0">
              <a:solidFill>
                <a:schemeClr val="bg2">
                  <a:lumMod val="50000"/>
                </a:schemeClr>
              </a:solidFill>
              <a:latin typeface="Times New Roman" panose="02020603050405020304" pitchFamily="18" charset="0"/>
              <a:cs typeface="Times New Roman" panose="02020603050405020304" pitchFamily="18" charset="0"/>
            </a:endParaRPr>
          </a:p>
          <a:p>
            <a:pPr eaLnBrk="1" hangingPunct="1"/>
            <a:endParaRPr lang="en-US" altLang="sr-Latn-RS" sz="2400" b="1" dirty="0"/>
          </a:p>
        </p:txBody>
      </p:sp>
      <p:pic>
        <p:nvPicPr>
          <p:cNvPr id="4" name="Picture 2" descr="Fig 1.2 - The medial and lateral pterygoids.">
            <a:extLst>
              <a:ext uri="{FF2B5EF4-FFF2-40B4-BE49-F238E27FC236}">
                <a16:creationId xmlns:a16="http://schemas.microsoft.com/office/drawing/2014/main" id="{03C35214-DEA0-7B57-375B-2312F350EA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535434"/>
            <a:ext cx="5076056" cy="240760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a:extLst>
              <a:ext uri="{FF2B5EF4-FFF2-40B4-BE49-F238E27FC236}">
                <a16:creationId xmlns:a16="http://schemas.microsoft.com/office/drawing/2014/main" id="{510BC5EF-9047-C21E-31D0-BAB95E6AEC94}"/>
              </a:ext>
            </a:extLst>
          </p:cNvPr>
          <p:cNvSpPr txBox="1">
            <a:spLocks noRot="1"/>
          </p:cNvSpPr>
          <p:nvPr/>
        </p:nvSpPr>
        <p:spPr bwMode="auto">
          <a:xfrm>
            <a:off x="457200" y="7431"/>
            <a:ext cx="8229600" cy="561975"/>
          </a:xfrm>
          <a:prstGeom prst="rect">
            <a:avLst/>
          </a:prstGeom>
          <a:noFill/>
          <a:ln>
            <a:noFill/>
            <a:mite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a:lstStyle>
          <a:p>
            <a:pPr eaLnBrk="1" hangingPunct="1">
              <a:buFontTx/>
              <a:defRPr/>
            </a:pPr>
            <a:r>
              <a:rPr lang="sr-Latn-CS" altLang="en-US" sz="2400" b="1" noProof="1">
                <a:solidFill>
                  <a:schemeClr val="accent6">
                    <a:lumMod val="75000"/>
                  </a:schemeClr>
                </a:solidFill>
                <a:latin typeface="Times New Roman" pitchFamily="2" charset="0"/>
              </a:rPr>
              <a:t>FOSSA </a:t>
            </a:r>
            <a:r>
              <a:rPr lang="en-GB" altLang="en-US" sz="2400" b="1" noProof="1">
                <a:solidFill>
                  <a:schemeClr val="accent6">
                    <a:lumMod val="75000"/>
                  </a:schemeClr>
                </a:solidFill>
                <a:latin typeface="Times New Roman" pitchFamily="2" charset="0"/>
              </a:rPr>
              <a:t>INFRATEMPORALIS</a:t>
            </a:r>
            <a:endParaRPr lang="sr-Latn-CS" altLang="en-US" sz="2400" b="1" noProof="1">
              <a:solidFill>
                <a:schemeClr val="accent6">
                  <a:lumMod val="75000"/>
                </a:schemeClr>
              </a:solidFill>
              <a:latin typeface="Times New Roman" pitchFamily="2" charset="0"/>
            </a:endParaRPr>
          </a:p>
        </p:txBody>
      </p:sp>
    </p:spTree>
    <p:extLst>
      <p:ext uri="{BB962C8B-B14F-4D97-AF65-F5344CB8AC3E}">
        <p14:creationId xmlns:p14="http://schemas.microsoft.com/office/powerpoint/2010/main" val="2157134106"/>
      </p:ext>
    </p:extLst>
  </p:cSld>
  <p:clrMapOvr>
    <a:masterClrMapping/>
  </p:clrMapOvr>
  <p:transition spd="slow">
    <p:diamond/>
  </p:transition>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a:extLst>
            <a:ext uri="{FF2B5EF4-FFF2-40B4-BE49-F238E27FC236}">
              <a16:creationId xmlns:a16="http://schemas.microsoft.com/office/drawing/2014/main" id="{7BAD5F43-C6C2-941F-6D47-C4B8F66576B5}"/>
            </a:ext>
          </a:extLst>
        </p:cNvPr>
        <p:cNvGrpSpPr/>
        <p:nvPr/>
      </p:nvGrpSpPr>
      <p:grpSpPr>
        <a:xfrm>
          <a:off x="0" y="0"/>
          <a:ext cx="0" cy="0"/>
          <a:chOff x="0" y="0"/>
          <a:chExt cx="0" cy="0"/>
        </a:xfrm>
      </p:grpSpPr>
      <p:sp>
        <p:nvSpPr>
          <p:cNvPr id="50178" name="Rectangle 2">
            <a:extLst>
              <a:ext uri="{FF2B5EF4-FFF2-40B4-BE49-F238E27FC236}">
                <a16:creationId xmlns:a16="http://schemas.microsoft.com/office/drawing/2014/main" id="{29C1ED92-02C1-A4EC-A1A8-C93346240342}"/>
              </a:ext>
            </a:extLst>
          </p:cNvPr>
          <p:cNvSpPr>
            <a:spLocks noGrp="1" noRot="1"/>
          </p:cNvSpPr>
          <p:nvPr>
            <p:ph type="title" idx="4294967295"/>
          </p:nvPr>
        </p:nvSpPr>
        <p:spPr>
          <a:xfrm>
            <a:off x="457200" y="7431"/>
            <a:ext cx="8229600" cy="561975"/>
          </a:xfrm>
          <a:ln>
            <a:miter/>
          </a:ln>
        </p:spPr>
        <p:txBody>
          <a:bodyPr/>
          <a:lstStyle/>
          <a:p>
            <a:pPr eaLnBrk="1" hangingPunct="1">
              <a:defRPr/>
            </a:pPr>
            <a:r>
              <a:rPr lang="sr-Latn-CS" altLang="en-US" sz="2400" b="1" noProof="1">
                <a:solidFill>
                  <a:schemeClr val="accent6">
                    <a:lumMod val="75000"/>
                  </a:schemeClr>
                </a:solidFill>
                <a:latin typeface="Times New Roman" pitchFamily="2" charset="0"/>
              </a:rPr>
              <a:t>FOSSA PTERYGOPALATINA</a:t>
            </a:r>
          </a:p>
        </p:txBody>
      </p:sp>
      <p:sp>
        <p:nvSpPr>
          <p:cNvPr id="50179" name="Rectangle 3">
            <a:extLst>
              <a:ext uri="{FF2B5EF4-FFF2-40B4-BE49-F238E27FC236}">
                <a16:creationId xmlns:a16="http://schemas.microsoft.com/office/drawing/2014/main" id="{E679872B-F373-B741-CA3D-341278CED9BC}"/>
              </a:ext>
            </a:extLst>
          </p:cNvPr>
          <p:cNvSpPr>
            <a:spLocks noGrp="1"/>
          </p:cNvSpPr>
          <p:nvPr>
            <p:ph type="body" idx="4294967295"/>
          </p:nvPr>
        </p:nvSpPr>
        <p:spPr>
          <a:xfrm>
            <a:off x="0" y="590892"/>
            <a:ext cx="9144000" cy="6267107"/>
          </a:xfrm>
          <a:ln>
            <a:miter/>
          </a:ln>
        </p:spPr>
        <p:txBody>
          <a:bodyPr/>
          <a:lstStyle/>
          <a:p>
            <a:pPr eaLnBrk="1" hangingPunct="1">
              <a:defRPr/>
            </a:pPr>
            <a:r>
              <a:rPr lang="en-GB" altLang="en-US" sz="2200" b="1" dirty="0">
                <a:solidFill>
                  <a:srgbClr val="00B0F0"/>
                </a:solidFill>
                <a:latin typeface="Times New Roman" panose="02020603050405020304" pitchFamily="18" charset="0"/>
              </a:rPr>
              <a:t>Contents</a:t>
            </a:r>
            <a:r>
              <a:rPr lang="sr-Latn-CS" altLang="en-US" sz="2000" b="1" dirty="0">
                <a:latin typeface="Times New Roman" panose="02020603050405020304" pitchFamily="18" charset="0"/>
              </a:rPr>
              <a:t>: </a:t>
            </a:r>
            <a:br>
              <a:rPr lang="en-GB" altLang="en-US" sz="2000" b="1" dirty="0">
                <a:latin typeface="Times New Roman" panose="02020603050405020304" pitchFamily="18" charset="0"/>
              </a:rPr>
            </a:br>
            <a:r>
              <a:rPr lang="en-GB" altLang="en-US" sz="2000" b="1" dirty="0">
                <a:solidFill>
                  <a:schemeClr val="bg2">
                    <a:lumMod val="50000"/>
                  </a:schemeClr>
                </a:solidFill>
                <a:latin typeface="Times New Roman" panose="02020603050405020304" pitchFamily="18" charset="0"/>
              </a:rPr>
              <a:t>- </a:t>
            </a:r>
            <a:r>
              <a:rPr lang="sr-Latn-CS" altLang="en-US" sz="2000" b="1" dirty="0">
                <a:solidFill>
                  <a:schemeClr val="bg2">
                    <a:lumMod val="50000"/>
                  </a:schemeClr>
                </a:solidFill>
                <a:latin typeface="Times New Roman" panose="02020603050405020304" pitchFamily="18" charset="0"/>
              </a:rPr>
              <a:t>n</a:t>
            </a:r>
            <a:r>
              <a:rPr lang="en-GB" altLang="en-US" sz="2000" b="1" dirty="0">
                <a:solidFill>
                  <a:schemeClr val="bg2">
                    <a:lumMod val="50000"/>
                  </a:schemeClr>
                </a:solidFill>
                <a:latin typeface="Times New Roman" panose="02020603050405020304" pitchFamily="18" charset="0"/>
              </a:rPr>
              <a:t>.</a:t>
            </a:r>
            <a:r>
              <a:rPr lang="sr-Latn-CS" altLang="en-US" sz="2000" b="1" dirty="0">
                <a:solidFill>
                  <a:schemeClr val="bg2">
                    <a:lumMod val="50000"/>
                  </a:schemeClr>
                </a:solidFill>
                <a:latin typeface="Times New Roman" panose="02020603050405020304" pitchFamily="18" charset="0"/>
              </a:rPr>
              <a:t> </a:t>
            </a:r>
            <a:r>
              <a:rPr lang="sr-Latn-CS" altLang="en-US" sz="2000" b="1" dirty="0" err="1">
                <a:solidFill>
                  <a:schemeClr val="bg2">
                    <a:lumMod val="50000"/>
                  </a:schemeClr>
                </a:solidFill>
                <a:latin typeface="Times New Roman" panose="02020603050405020304" pitchFamily="18" charset="0"/>
              </a:rPr>
              <a:t>maxillaris</a:t>
            </a:r>
            <a:r>
              <a:rPr lang="en-GB" altLang="en-US" sz="2000" b="1" dirty="0">
                <a:solidFill>
                  <a:schemeClr val="bg2">
                    <a:lumMod val="50000"/>
                  </a:schemeClr>
                </a:solidFill>
                <a:latin typeface="Times New Roman" panose="02020603050405020304" pitchFamily="18" charset="0"/>
              </a:rPr>
              <a:t> and its side branches</a:t>
            </a:r>
            <a:br>
              <a:rPr lang="en-GB" altLang="en-US" sz="2000" b="1" dirty="0">
                <a:solidFill>
                  <a:schemeClr val="bg2">
                    <a:lumMod val="50000"/>
                  </a:schemeClr>
                </a:solidFill>
                <a:latin typeface="Times New Roman" panose="02020603050405020304" pitchFamily="18" charset="0"/>
              </a:rPr>
            </a:br>
            <a:r>
              <a:rPr lang="en-GB" altLang="en-US" sz="2000" b="1" dirty="0">
                <a:solidFill>
                  <a:schemeClr val="bg2">
                    <a:lumMod val="50000"/>
                  </a:schemeClr>
                </a:solidFill>
                <a:latin typeface="Times New Roman" panose="02020603050405020304" pitchFamily="18" charset="0"/>
              </a:rPr>
              <a:t>- </a:t>
            </a:r>
            <a:r>
              <a:rPr lang="sr-Latn-CS" altLang="en-US" sz="2000" b="1" dirty="0">
                <a:solidFill>
                  <a:schemeClr val="bg2">
                    <a:lumMod val="50000"/>
                  </a:schemeClr>
                </a:solidFill>
                <a:latin typeface="Times New Roman" panose="02020603050405020304" pitchFamily="18" charset="0"/>
              </a:rPr>
              <a:t>a</a:t>
            </a:r>
            <a:r>
              <a:rPr lang="en-GB" altLang="en-US" sz="2000" b="1" dirty="0">
                <a:solidFill>
                  <a:schemeClr val="bg2">
                    <a:lumMod val="50000"/>
                  </a:schemeClr>
                </a:solidFill>
                <a:latin typeface="Times New Roman" panose="02020603050405020304" pitchFamily="18" charset="0"/>
              </a:rPr>
              <a:t>.</a:t>
            </a:r>
            <a:r>
              <a:rPr lang="sr-Latn-CS" altLang="en-US" sz="2000" b="1" dirty="0">
                <a:solidFill>
                  <a:schemeClr val="bg2">
                    <a:lumMod val="50000"/>
                  </a:schemeClr>
                </a:solidFill>
                <a:latin typeface="Times New Roman" panose="02020603050405020304" pitchFamily="18" charset="0"/>
              </a:rPr>
              <a:t> </a:t>
            </a:r>
            <a:r>
              <a:rPr lang="sr-Latn-CS" altLang="en-US" sz="2000" b="1" dirty="0" err="1">
                <a:solidFill>
                  <a:schemeClr val="bg2">
                    <a:lumMod val="50000"/>
                  </a:schemeClr>
                </a:solidFill>
                <a:latin typeface="Times New Roman" panose="02020603050405020304" pitchFamily="18" charset="0"/>
              </a:rPr>
              <a:t>maxillaris</a:t>
            </a:r>
            <a:r>
              <a:rPr lang="en-GB" altLang="en-US" sz="2000" b="1" dirty="0">
                <a:solidFill>
                  <a:schemeClr val="bg2">
                    <a:lumMod val="50000"/>
                  </a:schemeClr>
                </a:solidFill>
                <a:latin typeface="Times New Roman" panose="02020603050405020304" pitchFamily="18" charset="0"/>
              </a:rPr>
              <a:t> and some of side branches</a:t>
            </a:r>
            <a:br>
              <a:rPr lang="en-GB" altLang="en-US" sz="2000" b="1" dirty="0">
                <a:solidFill>
                  <a:schemeClr val="bg2">
                    <a:lumMod val="50000"/>
                  </a:schemeClr>
                </a:solidFill>
                <a:latin typeface="Times New Roman" panose="02020603050405020304" pitchFamily="18" charset="0"/>
              </a:rPr>
            </a:br>
            <a:r>
              <a:rPr lang="en-GB" altLang="en-US" sz="2000" b="1" dirty="0">
                <a:solidFill>
                  <a:schemeClr val="bg2">
                    <a:lumMod val="50000"/>
                  </a:schemeClr>
                </a:solidFill>
                <a:latin typeface="Times New Roman" panose="02020603050405020304" pitchFamily="18" charset="0"/>
              </a:rPr>
              <a:t>  as well as terminal branch –</a:t>
            </a:r>
            <a:br>
              <a:rPr lang="en-GB" altLang="en-US" sz="2000" b="1" dirty="0">
                <a:solidFill>
                  <a:schemeClr val="bg2">
                    <a:lumMod val="50000"/>
                  </a:schemeClr>
                </a:solidFill>
                <a:latin typeface="Times New Roman" panose="02020603050405020304" pitchFamily="18" charset="0"/>
              </a:rPr>
            </a:br>
            <a:r>
              <a:rPr lang="en-GB" altLang="en-US" sz="2000" b="1" dirty="0">
                <a:solidFill>
                  <a:schemeClr val="bg2">
                    <a:lumMod val="50000"/>
                  </a:schemeClr>
                </a:solidFill>
                <a:latin typeface="Times New Roman" panose="02020603050405020304" pitchFamily="18" charset="0"/>
              </a:rPr>
              <a:t>  a. </a:t>
            </a:r>
            <a:r>
              <a:rPr lang="en-GB" altLang="en-US" sz="2000" b="1" dirty="0" err="1">
                <a:solidFill>
                  <a:schemeClr val="bg2">
                    <a:lumMod val="50000"/>
                  </a:schemeClr>
                </a:solidFill>
                <a:latin typeface="Times New Roman" panose="02020603050405020304" pitchFamily="18" charset="0"/>
              </a:rPr>
              <a:t>sphenopalatina</a:t>
            </a:r>
            <a:br>
              <a:rPr lang="en-GB" altLang="en-US" sz="2000" b="1" dirty="0">
                <a:solidFill>
                  <a:schemeClr val="bg2">
                    <a:lumMod val="50000"/>
                  </a:schemeClr>
                </a:solidFill>
                <a:latin typeface="Times New Roman" panose="02020603050405020304" pitchFamily="18" charset="0"/>
              </a:rPr>
            </a:br>
            <a:r>
              <a:rPr lang="en-GB" altLang="en-US" sz="2000" b="1" dirty="0">
                <a:solidFill>
                  <a:schemeClr val="bg2">
                    <a:lumMod val="50000"/>
                  </a:schemeClr>
                </a:solidFill>
                <a:latin typeface="Times New Roman" panose="02020603050405020304" pitchFamily="18" charset="0"/>
              </a:rPr>
              <a:t>- </a:t>
            </a:r>
            <a:r>
              <a:rPr lang="sr-Latn-CS" altLang="en-US" sz="2000" b="1" dirty="0" err="1">
                <a:solidFill>
                  <a:schemeClr val="bg2">
                    <a:lumMod val="50000"/>
                  </a:schemeClr>
                </a:solidFill>
                <a:latin typeface="Times New Roman" panose="02020603050405020304" pitchFamily="18" charset="0"/>
              </a:rPr>
              <a:t>ganglion</a:t>
            </a:r>
            <a:r>
              <a:rPr lang="sr-Latn-CS" altLang="en-US" sz="2000" b="1" dirty="0">
                <a:solidFill>
                  <a:schemeClr val="bg2">
                    <a:lumMod val="50000"/>
                  </a:schemeClr>
                </a:solidFill>
                <a:latin typeface="Times New Roman" panose="02020603050405020304" pitchFamily="18" charset="0"/>
              </a:rPr>
              <a:t> </a:t>
            </a:r>
            <a:r>
              <a:rPr lang="sr-Latn-CS" altLang="en-US" sz="2000" b="1" dirty="0" err="1">
                <a:solidFill>
                  <a:schemeClr val="bg2">
                    <a:lumMod val="50000"/>
                  </a:schemeClr>
                </a:solidFill>
                <a:latin typeface="Times New Roman" panose="02020603050405020304" pitchFamily="18" charset="0"/>
              </a:rPr>
              <a:t>pterygopalatinum</a:t>
            </a:r>
            <a:br>
              <a:rPr lang="en-GB" altLang="en-US" sz="2000" b="1" dirty="0">
                <a:solidFill>
                  <a:schemeClr val="bg2">
                    <a:lumMod val="50000"/>
                  </a:schemeClr>
                </a:solidFill>
                <a:latin typeface="Times New Roman" panose="02020603050405020304" pitchFamily="18" charset="0"/>
              </a:rPr>
            </a:br>
            <a:r>
              <a:rPr lang="en-GB" altLang="en-US" sz="2000" b="1" dirty="0">
                <a:solidFill>
                  <a:schemeClr val="bg2">
                    <a:lumMod val="50000"/>
                  </a:schemeClr>
                </a:solidFill>
                <a:latin typeface="Times New Roman" panose="02020603050405020304" pitchFamily="18" charset="0"/>
              </a:rPr>
              <a:t>- n. </a:t>
            </a:r>
            <a:r>
              <a:rPr lang="en-GB" altLang="en-US" sz="2000" b="1" dirty="0" err="1">
                <a:solidFill>
                  <a:schemeClr val="bg2">
                    <a:lumMod val="50000"/>
                  </a:schemeClr>
                </a:solidFill>
                <a:latin typeface="Times New Roman" panose="02020603050405020304" pitchFamily="18" charset="0"/>
              </a:rPr>
              <a:t>petrosus</a:t>
            </a:r>
            <a:r>
              <a:rPr lang="en-GB" altLang="en-US" sz="2000" b="1" dirty="0">
                <a:solidFill>
                  <a:schemeClr val="bg2">
                    <a:lumMod val="50000"/>
                  </a:schemeClr>
                </a:solidFill>
                <a:latin typeface="Times New Roman" panose="02020603050405020304" pitchFamily="18" charset="0"/>
              </a:rPr>
              <a:t> major</a:t>
            </a:r>
            <a:br>
              <a:rPr lang="en-GB" altLang="en-US" sz="2000" b="1" dirty="0">
                <a:solidFill>
                  <a:schemeClr val="bg2">
                    <a:lumMod val="50000"/>
                  </a:schemeClr>
                </a:solidFill>
                <a:latin typeface="Times New Roman" panose="02020603050405020304" pitchFamily="18" charset="0"/>
              </a:rPr>
            </a:br>
            <a:r>
              <a:rPr lang="en-GB" altLang="en-US" sz="2000" b="1" dirty="0">
                <a:solidFill>
                  <a:schemeClr val="bg2">
                    <a:lumMod val="50000"/>
                  </a:schemeClr>
                </a:solidFill>
                <a:latin typeface="Times New Roman" panose="02020603050405020304" pitchFamily="18" charset="0"/>
              </a:rPr>
              <a:t>- n. </a:t>
            </a:r>
            <a:r>
              <a:rPr lang="en-GB" altLang="en-US" sz="2000" b="1" dirty="0" err="1">
                <a:solidFill>
                  <a:schemeClr val="bg2">
                    <a:lumMod val="50000"/>
                  </a:schemeClr>
                </a:solidFill>
                <a:latin typeface="Times New Roman" panose="02020603050405020304" pitchFamily="18" charset="0"/>
              </a:rPr>
              <a:t>petrosus</a:t>
            </a:r>
            <a:r>
              <a:rPr lang="en-GB" altLang="en-US" sz="2000" b="1" dirty="0">
                <a:solidFill>
                  <a:schemeClr val="bg2">
                    <a:lumMod val="50000"/>
                  </a:schemeClr>
                </a:solidFill>
                <a:latin typeface="Times New Roman" panose="02020603050405020304" pitchFamily="18" charset="0"/>
              </a:rPr>
              <a:t> </a:t>
            </a:r>
            <a:r>
              <a:rPr lang="en-GB" altLang="en-US" sz="2000" b="1" dirty="0" err="1">
                <a:solidFill>
                  <a:schemeClr val="bg2">
                    <a:lumMod val="50000"/>
                  </a:schemeClr>
                </a:solidFill>
                <a:latin typeface="Times New Roman" panose="02020603050405020304" pitchFamily="18" charset="0"/>
              </a:rPr>
              <a:t>profundus</a:t>
            </a:r>
            <a:br>
              <a:rPr lang="en-GB" altLang="en-US" sz="2400" b="1" dirty="0">
                <a:solidFill>
                  <a:schemeClr val="bg2">
                    <a:lumMod val="50000"/>
                  </a:schemeClr>
                </a:solidFill>
                <a:effectLst>
                  <a:outerShdw blurRad="38100" dist="38100" dir="2700000" algn="tl">
                    <a:srgbClr val="000000"/>
                  </a:outerShdw>
                </a:effectLst>
                <a:latin typeface="Times New Roman" panose="02020603050405020304" pitchFamily="18" charset="0"/>
              </a:rPr>
            </a:br>
            <a:r>
              <a:rPr lang="en-GB" altLang="en-US" sz="2000" b="1" dirty="0">
                <a:solidFill>
                  <a:schemeClr val="bg2">
                    <a:lumMod val="50000"/>
                  </a:schemeClr>
                </a:solidFill>
                <a:latin typeface="Times New Roman" panose="02020603050405020304" pitchFamily="18" charset="0"/>
                <a:cs typeface="Times New Roman" panose="02020603050405020304" pitchFamily="18" charset="0"/>
              </a:rPr>
              <a:t>- </a:t>
            </a:r>
            <a:r>
              <a:rPr lang="en-GB" sz="2000" b="1" i="0" dirty="0">
                <a:solidFill>
                  <a:schemeClr val="bg2">
                    <a:lumMod val="50000"/>
                  </a:schemeClr>
                </a:solidFill>
                <a:latin typeface="Times New Roman" panose="02020603050405020304" pitchFamily="18" charset="0"/>
                <a:cs typeface="Times New Roman" panose="02020603050405020304" pitchFamily="18" charset="0"/>
              </a:rPr>
              <a:t>veins, as well as their associated branches</a:t>
            </a:r>
            <a:endParaRPr lang="sr-Latn-CS" altLang="en-US" sz="2000" b="1" dirty="0">
              <a:solidFill>
                <a:schemeClr val="bg2">
                  <a:lumMod val="50000"/>
                </a:schemeClr>
              </a:solidFill>
              <a:latin typeface="Times New Roman" panose="02020603050405020304" pitchFamily="18" charset="0"/>
              <a:cs typeface="Times New Roman" panose="02020603050405020304" pitchFamily="18" charset="0"/>
            </a:endParaRPr>
          </a:p>
        </p:txBody>
      </p:sp>
      <p:pic>
        <p:nvPicPr>
          <p:cNvPr id="2" name="Picture 2">
            <a:extLst>
              <a:ext uri="{FF2B5EF4-FFF2-40B4-BE49-F238E27FC236}">
                <a16:creationId xmlns:a16="http://schemas.microsoft.com/office/drawing/2014/main" id="{46BCC82D-6C61-B4F0-FE76-71F4A2B226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7537" b="37352"/>
          <a:stretch>
            <a:fillRect/>
          </a:stretch>
        </p:blipFill>
        <p:spPr bwMode="auto">
          <a:xfrm>
            <a:off x="5222937" y="3429000"/>
            <a:ext cx="3888432" cy="333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ight Brace 2">
            <a:extLst>
              <a:ext uri="{FF2B5EF4-FFF2-40B4-BE49-F238E27FC236}">
                <a16:creationId xmlns:a16="http://schemas.microsoft.com/office/drawing/2014/main" id="{19C131FB-0B91-D0B1-C8FE-80780650FDE8}"/>
              </a:ext>
            </a:extLst>
          </p:cNvPr>
          <p:cNvSpPr/>
          <p:nvPr/>
        </p:nvSpPr>
        <p:spPr>
          <a:xfrm>
            <a:off x="3131840" y="2564904"/>
            <a:ext cx="144016" cy="56197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 name="TextBox 3">
            <a:extLst>
              <a:ext uri="{FF2B5EF4-FFF2-40B4-BE49-F238E27FC236}">
                <a16:creationId xmlns:a16="http://schemas.microsoft.com/office/drawing/2014/main" id="{9AF859E0-42FF-6DE2-9832-0455E9903075}"/>
              </a:ext>
            </a:extLst>
          </p:cNvPr>
          <p:cNvSpPr txBox="1"/>
          <p:nvPr/>
        </p:nvSpPr>
        <p:spPr>
          <a:xfrm>
            <a:off x="3431303" y="2661225"/>
            <a:ext cx="2544286" cy="369332"/>
          </a:xfrm>
          <a:prstGeom prst="rect">
            <a:avLst/>
          </a:prstGeom>
          <a:noFill/>
        </p:spPr>
        <p:txBody>
          <a:bodyPr wrap="none" rtlCol="0">
            <a:spAutoFit/>
          </a:bodyPr>
          <a:lstStyle/>
          <a:p>
            <a:r>
              <a:rPr lang="en-GB" b="1" dirty="0">
                <a:solidFill>
                  <a:schemeClr val="bg2">
                    <a:lumMod val="50000"/>
                  </a:schemeClr>
                </a:solidFill>
                <a:latin typeface="Book Antiqua" panose="02040602050305030304" pitchFamily="18" charset="0"/>
              </a:rPr>
              <a:t>n. canalis </a:t>
            </a:r>
            <a:r>
              <a:rPr lang="en-GB" b="1" dirty="0" err="1">
                <a:solidFill>
                  <a:schemeClr val="bg2">
                    <a:lumMod val="50000"/>
                  </a:schemeClr>
                </a:solidFill>
                <a:latin typeface="Book Antiqua" panose="02040602050305030304" pitchFamily="18" charset="0"/>
              </a:rPr>
              <a:t>pterygoidei</a:t>
            </a:r>
            <a:endParaRPr lang="en-GB" b="1" dirty="0">
              <a:solidFill>
                <a:schemeClr val="bg2">
                  <a:lumMod val="50000"/>
                </a:schemeClr>
              </a:solidFill>
              <a:latin typeface="Book Antiqua" panose="02040602050305030304" pitchFamily="18" charset="0"/>
            </a:endParaRPr>
          </a:p>
        </p:txBody>
      </p:sp>
    </p:spTree>
    <p:extLst>
      <p:ext uri="{BB962C8B-B14F-4D97-AF65-F5344CB8AC3E}">
        <p14:creationId xmlns:p14="http://schemas.microsoft.com/office/powerpoint/2010/main" val="2473243637"/>
      </p:ext>
    </p:extLst>
  </p:cSld>
  <p:clrMapOvr>
    <a:masterClrMapping/>
  </p:clrMapOvr>
  <p:transition spd="slow">
    <p:diamond/>
  </p:transition>
</p:sld>
</file>

<file path=ppt/slides/slide43.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7FDAD80A-2CC8-0B3E-5B02-BF623793F45A}"/>
              </a:ext>
            </a:extLst>
          </p:cNvPr>
          <p:cNvSpPr>
            <a:spLocks noGrp="1" noChangeArrowheads="1"/>
          </p:cNvSpPr>
          <p:nvPr>
            <p:ph type="title" idx="4294967295"/>
          </p:nvPr>
        </p:nvSpPr>
        <p:spPr>
          <a:xfrm>
            <a:off x="0" y="1"/>
            <a:ext cx="9144000" cy="533476"/>
          </a:xfrm>
        </p:spPr>
        <p:txBody>
          <a:bodyPr/>
          <a:lstStyle/>
          <a:p>
            <a:pPr eaLnBrk="1" hangingPunct="1"/>
            <a:r>
              <a:rPr lang="en-GB" altLang="en-US" sz="30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Parapharyngeal (Lateral pharyngeal) region (space)</a:t>
            </a:r>
            <a:endParaRPr lang="sr-Cyrl-RS" altLang="en-US" sz="30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22531" name="Rectangle 3">
            <a:extLst>
              <a:ext uri="{FF2B5EF4-FFF2-40B4-BE49-F238E27FC236}">
                <a16:creationId xmlns:a16="http://schemas.microsoft.com/office/drawing/2014/main" id="{810AE3D4-9E23-1A05-42E0-C5F03C93FD67}"/>
              </a:ext>
            </a:extLst>
          </p:cNvPr>
          <p:cNvSpPr>
            <a:spLocks noGrp="1" noChangeArrowheads="1"/>
          </p:cNvSpPr>
          <p:nvPr>
            <p:ph type="body" idx="4294967295"/>
          </p:nvPr>
        </p:nvSpPr>
        <p:spPr>
          <a:xfrm>
            <a:off x="0" y="685871"/>
            <a:ext cx="9296516" cy="6172127"/>
          </a:xfrm>
        </p:spPr>
        <p:txBody>
          <a:bodyPr/>
          <a:lstStyle/>
          <a:p>
            <a:pPr eaLnBrk="1" hangingPunct="1"/>
            <a:r>
              <a:rPr lang="en-GB" altLang="en-US" sz="16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Elements that attaches to styloid process of temporal bone</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eaLnBrk="1" hangingPunct="1">
              <a:buFont typeface="Wingdings" panose="05000000000000000000" pitchFamily="2" charset="2"/>
              <a:buNone/>
            </a:pP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1)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styloideus</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of temporal bone</a:t>
            </a:r>
            <a:b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2) m.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stylohyoideus</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styloglossus</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stylopharyngeus</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lig</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stylohyoideum</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lig</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stylomandibularae</a:t>
            </a:r>
            <a:b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3) </a:t>
            </a:r>
            <a:r>
              <a:rPr lang="en-GB"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stylopharyngeal</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fascia </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fascia</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stylopharyngea</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eaLnBrk="1" hangingPunct="1"/>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Lateropharyngeal</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region (space) is divided by </a:t>
            </a:r>
            <a:r>
              <a:rPr lang="en-GB" altLang="en-US" sz="1800" b="1" u="sng" dirty="0">
                <a:solidFill>
                  <a:schemeClr val="bg2">
                    <a:lumMod val="5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elements that attaches to styloid process of temporal bone</a:t>
            </a:r>
            <a:r>
              <a:rPr lang="en-GB"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into</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en-GB" altLang="en-US" sz="1800" b="1" dirty="0" err="1">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Prestyloid</a:t>
            </a:r>
            <a:r>
              <a:rPr lang="en-GB"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space </a:t>
            </a:r>
            <a:r>
              <a:rPr lang="sr-Latn-CS"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1800" b="1" dirty="0" err="1">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spatium</a:t>
            </a:r>
            <a:r>
              <a:rPr lang="sr-Latn-CS"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prestyloideum</a:t>
            </a:r>
            <a:r>
              <a:rPr lang="sr-Latn-CS"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2) </a:t>
            </a:r>
            <a:r>
              <a:rPr lang="en-GB" altLang="en-US" sz="1800" b="1" dirty="0" err="1">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Retrostyloid</a:t>
            </a:r>
            <a:r>
              <a:rPr lang="en-GB"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space </a:t>
            </a:r>
            <a:r>
              <a:rPr lang="sr-Latn-CS"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1800" b="1" dirty="0" err="1">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spatium</a:t>
            </a:r>
            <a:r>
              <a:rPr lang="sr-Latn-CS"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retrostyloideum</a:t>
            </a:r>
            <a:r>
              <a:rPr lang="sr-Latn-CS"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eaLnBrk="1" hangingPunct="1">
              <a:buFont typeface="Wingdings" panose="05000000000000000000" pitchFamily="2" charset="2"/>
              <a:buNone/>
            </a:pPr>
            <a:endPar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r>
              <a:rPr lang="en-GB" altLang="en-US" sz="1800" b="1" dirty="0" err="1">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Prestyloid</a:t>
            </a:r>
            <a:r>
              <a:rPr lang="en-GB"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space</a:t>
            </a:r>
            <a:r>
              <a:rPr lang="sr-Latn-CS"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lateral wall</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pterygoideus</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medialis</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superficially corresponds masseteric region</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4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medial wall</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lateral wall of nasal and oral part of pharynx</a:t>
            </a:r>
            <a:b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Cyrl-R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wall</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medial part of </a:t>
            </a:r>
            <a:r>
              <a:rPr lang="en-GB" altLang="en-US" sz="1800" b="1" u="sng" dirty="0">
                <a:solidFill>
                  <a:schemeClr val="bg2">
                    <a:lumMod val="5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elements that attaches to styloid process of temporal bone</a:t>
            </a:r>
            <a:endParaRPr lang="sr-Latn-CS" altLang="en-US" sz="1800" b="1" dirty="0">
              <a:solidFill>
                <a:srgbClr val="002060"/>
              </a:solidFill>
              <a:effectLst>
                <a:outerShdw blurRad="38100" dist="38100" dir="2700000" algn="tl">
                  <a:srgbClr val="000000"/>
                </a:outerShdw>
              </a:effectLst>
              <a:highlight>
                <a:srgbClr val="FFFF00"/>
              </a:highlight>
              <a:latin typeface="Times New Roman" panose="02020603050405020304" pitchFamily="18" charset="0"/>
              <a:cs typeface="Times New Roman" panose="02020603050405020304" pitchFamily="18" charset="0"/>
            </a:endParaRPr>
          </a:p>
          <a:p>
            <a:pPr eaLnBrk="1" hangingPunct="1"/>
            <a:r>
              <a:rPr lang="en-GB" altLang="en-US" sz="1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Contents:</a:t>
            </a:r>
            <a:b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lower part of </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styloglossus</a:t>
            </a:r>
            <a:br>
              <a:rPr lang="sr-Latn-CS" altLang="en-US" sz="16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 palatina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ascendens</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pharyngea</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ascendens</a:t>
            </a:r>
            <a:br>
              <a:rPr lang="sr-Latn-CS" altLang="en-US" sz="16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6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veins that accompany arteries</a:t>
            </a:r>
            <a:br>
              <a:rPr lang="sr-Latn-CS" altLang="en-US" sz="16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6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n.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pterygoideus</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medialis</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n.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tensoris</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veli palatini, n.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tensoris</a:t>
            </a:r>
            <a:b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tympani</a:t>
            </a:r>
            <a:r>
              <a:rPr lang="sr-Latn-C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n. </a:t>
            </a:r>
            <a:r>
              <a:rPr lang="sr-Latn-CS" altLang="en-US" sz="18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glossopharyngeus</a:t>
            </a:r>
            <a:endParaRPr lang="en-US" altLang="en-US" sz="18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p:transition spd="slow">
    <p:diamond/>
  </p:transition>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EFF4E2-A53C-02F8-3AA3-513F55C7C7DE}"/>
              </a:ext>
            </a:extLst>
          </p:cNvPr>
          <p:cNvPicPr>
            <a:picLocks noChangeAspect="1"/>
          </p:cNvPicPr>
          <p:nvPr/>
        </p:nvPicPr>
        <p:blipFill>
          <a:blip r:embed="rId2"/>
          <a:stretch>
            <a:fillRect/>
          </a:stretch>
        </p:blipFill>
        <p:spPr>
          <a:xfrm>
            <a:off x="0" y="1089638"/>
            <a:ext cx="9144000" cy="4678723"/>
          </a:xfrm>
          <a:prstGeom prst="rect">
            <a:avLst/>
          </a:prstGeom>
        </p:spPr>
      </p:pic>
    </p:spTree>
    <p:extLst>
      <p:ext uri="{BB962C8B-B14F-4D97-AF65-F5344CB8AC3E}">
        <p14:creationId xmlns:p14="http://schemas.microsoft.com/office/powerpoint/2010/main" val="2997699689"/>
      </p:ext>
    </p:extLst>
  </p:cSld>
  <p:clrMapOvr>
    <a:masterClrMapping/>
  </p:clrMapOvr>
  <p:transition spd="slow">
    <p:diamond/>
  </p:transition>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838297-0CC1-F4A2-3071-94CEFBA5AD7D}"/>
              </a:ext>
            </a:extLst>
          </p:cNvPr>
          <p:cNvPicPr>
            <a:picLocks noChangeAspect="1"/>
          </p:cNvPicPr>
          <p:nvPr/>
        </p:nvPicPr>
        <p:blipFill>
          <a:blip r:embed="rId2"/>
          <a:stretch>
            <a:fillRect/>
          </a:stretch>
        </p:blipFill>
        <p:spPr>
          <a:xfrm>
            <a:off x="1695" y="0"/>
            <a:ext cx="4955815" cy="3543984"/>
          </a:xfrm>
          <a:prstGeom prst="rect">
            <a:avLst/>
          </a:prstGeom>
        </p:spPr>
      </p:pic>
      <p:pic>
        <p:nvPicPr>
          <p:cNvPr id="5" name="Picture 4">
            <a:extLst>
              <a:ext uri="{FF2B5EF4-FFF2-40B4-BE49-F238E27FC236}">
                <a16:creationId xmlns:a16="http://schemas.microsoft.com/office/drawing/2014/main" id="{81742A92-EEE2-66EB-7E0A-332C838FDFD4}"/>
              </a:ext>
            </a:extLst>
          </p:cNvPr>
          <p:cNvPicPr>
            <a:picLocks noChangeAspect="1"/>
          </p:cNvPicPr>
          <p:nvPr/>
        </p:nvPicPr>
        <p:blipFill>
          <a:blip r:embed="rId3"/>
          <a:stretch>
            <a:fillRect/>
          </a:stretch>
        </p:blipFill>
        <p:spPr>
          <a:xfrm>
            <a:off x="4343406" y="3314016"/>
            <a:ext cx="4619590" cy="3543984"/>
          </a:xfrm>
          <a:prstGeom prst="rect">
            <a:avLst/>
          </a:prstGeom>
        </p:spPr>
      </p:pic>
    </p:spTree>
    <p:extLst>
      <p:ext uri="{BB962C8B-B14F-4D97-AF65-F5344CB8AC3E}">
        <p14:creationId xmlns:p14="http://schemas.microsoft.com/office/powerpoint/2010/main" val="410929151"/>
      </p:ext>
    </p:extLst>
  </p:cSld>
  <p:clrMapOvr>
    <a:masterClrMapping/>
  </p:clrMapOvr>
  <p:transition spd="slow">
    <p:diamond/>
  </p:transition>
</p:sld>
</file>

<file path=ppt/slides/slide46.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A5408D6D-248E-C02D-C7A7-7DF3DB8FB150}"/>
              </a:ext>
            </a:extLst>
          </p:cNvPr>
          <p:cNvSpPr>
            <a:spLocks noGrp="1" noChangeArrowheads="1"/>
          </p:cNvSpPr>
          <p:nvPr>
            <p:ph type="title" idx="4294967295"/>
          </p:nvPr>
        </p:nvSpPr>
        <p:spPr>
          <a:xfrm>
            <a:off x="457200" y="274638"/>
            <a:ext cx="8229600" cy="706437"/>
          </a:xfrm>
        </p:spPr>
        <p:txBody>
          <a:bodyPr/>
          <a:lstStyle/>
          <a:p>
            <a:pPr eaLnBrk="1" hangingPunct="1"/>
            <a:r>
              <a:rPr lang="en-GB" altLang="en-US" sz="3200" b="1"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Lateropharyngeal</a:t>
            </a:r>
            <a:r>
              <a:rPr lang="en-GB" altLang="en-US" sz="32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region (space)</a:t>
            </a:r>
            <a:endParaRPr lang="sr-Cyrl-RS" altLang="en-US" sz="3200" b="1" dirty="0">
              <a:effectLst>
                <a:outerShdw blurRad="38100" dist="38100" dir="2700000" algn="tl">
                  <a:srgbClr val="000000"/>
                </a:outerShdw>
              </a:effectLst>
            </a:endParaRPr>
          </a:p>
        </p:txBody>
      </p:sp>
      <p:sp>
        <p:nvSpPr>
          <p:cNvPr id="25603" name="Rectangle 3">
            <a:extLst>
              <a:ext uri="{FF2B5EF4-FFF2-40B4-BE49-F238E27FC236}">
                <a16:creationId xmlns:a16="http://schemas.microsoft.com/office/drawing/2014/main" id="{D8ED6E6C-01C0-6FD8-EB7B-293A198E5CEF}"/>
              </a:ext>
            </a:extLst>
          </p:cNvPr>
          <p:cNvSpPr>
            <a:spLocks noGrp="1" noChangeArrowheads="1"/>
          </p:cNvSpPr>
          <p:nvPr>
            <p:ph type="body" idx="4294967295"/>
          </p:nvPr>
        </p:nvSpPr>
        <p:spPr>
          <a:xfrm>
            <a:off x="457200" y="1412875"/>
            <a:ext cx="8229600" cy="4713288"/>
          </a:xfrm>
        </p:spPr>
        <p:txBody>
          <a:bodyPr/>
          <a:lstStyle/>
          <a:p>
            <a:pPr eaLnBrk="1" hangingPunct="1">
              <a:lnSpc>
                <a:spcPct val="90000"/>
              </a:lnSpc>
            </a:pPr>
            <a:r>
              <a:rPr lang="en-GB" altLang="en-US" sz="2400" b="1" dirty="0" err="1">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Retrostyloid</a:t>
            </a:r>
            <a:r>
              <a:rPr lang="en-GB" altLang="en-US" sz="24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space</a:t>
            </a:r>
            <a:r>
              <a:rPr lang="sr-Latn-CS" altLang="en-US" sz="2800" b="1"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sr-Latn-CS" altLang="en-US" sz="2800"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28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a:p>
            <a:pPr eaLnBrk="1" hangingPunct="1">
              <a:lnSpc>
                <a:spcPct val="90000"/>
              </a:lnSpc>
              <a:buFont typeface="Wingdings" panose="05000000000000000000" pitchFamily="2" charset="2"/>
              <a:buNone/>
            </a:pPr>
            <a:r>
              <a:rPr lang="sr-Latn-CS" altLang="en-US" sz="28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800"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wall</a:t>
            </a: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b="1" u="sng" dirty="0">
                <a:solidFill>
                  <a:schemeClr val="bg2">
                    <a:lumMod val="5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elements that attaches to styloid process of temporal bone </a:t>
            </a:r>
            <a:r>
              <a:rPr lang="sr-Latn-CS" altLang="en-US" sz="2000" dirty="0">
                <a:solidFill>
                  <a:schemeClr val="accent4">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2000" i="0" dirty="0">
                <a:solidFill>
                  <a:schemeClr val="accent4">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It separates it with its inner part from the </a:t>
            </a:r>
            <a:r>
              <a:rPr lang="en-GB" sz="2000" i="0" dirty="0" err="1">
                <a:solidFill>
                  <a:schemeClr val="accent4">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prestyloid</a:t>
            </a:r>
            <a:r>
              <a:rPr lang="en-GB" sz="2000" i="0" dirty="0">
                <a:solidFill>
                  <a:schemeClr val="accent4">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space and with its outer part from the parotid space externally.</a:t>
            </a:r>
            <a:r>
              <a:rPr lang="sr-Latn-CS" altLang="en-US" sz="2000" dirty="0">
                <a:solidFill>
                  <a:schemeClr val="accent4">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br>
              <a:rPr lang="en-GB" altLang="en-US" sz="2000" dirty="0">
                <a:solidFill>
                  <a:schemeClr val="accent4">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sr-Latn-CS" altLang="en-US" sz="2000"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wall</a:t>
            </a:r>
            <a:r>
              <a:rPr lang="sr-Latn-CS" altLang="en-US" sz="2000"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lamina </a:t>
            </a:r>
            <a:r>
              <a:rPr lang="sr-Latn-CS" altLang="en-US" sz="2000"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prevertebralis</a:t>
            </a:r>
            <a: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fasciae</a:t>
            </a:r>
            <a: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cervicalis</a:t>
            </a: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medial wall</a:t>
            </a:r>
            <a:r>
              <a:rPr lang="sr-Cyrl-RS" altLang="en-US" sz="2000"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dirty="0">
                <a:solidFill>
                  <a:srgbClr val="00B0F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septum</a:t>
            </a:r>
            <a: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longitudinale</a:t>
            </a:r>
            <a:endPar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endPar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Contents:</a:t>
            </a: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 </a:t>
            </a:r>
            <a:r>
              <a:rPr lang="sr-Latn-CS" altLang="en-US" sz="2000"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carotis</a:t>
            </a:r>
            <a: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interna</a:t>
            </a:r>
            <a:b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v. </a:t>
            </a:r>
            <a:r>
              <a:rPr lang="sr-Latn-CS" altLang="en-US" sz="2000"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jugularis</a:t>
            </a:r>
            <a: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interna</a:t>
            </a:r>
            <a:b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en-GB"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9</a:t>
            </a:r>
            <a:r>
              <a:rPr lang="en-GB" altLang="en-US" sz="2000" baseline="30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a:t>
            </a:r>
            <a:r>
              <a:rPr lang="en-GB"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10</a:t>
            </a:r>
            <a:r>
              <a:rPr lang="en-GB" altLang="en-US" sz="2000" baseline="30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a:t>
            </a:r>
            <a:r>
              <a:rPr lang="en-GB"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11</a:t>
            </a:r>
            <a:r>
              <a:rPr lang="en-GB" altLang="en-US" sz="2000" baseline="30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a:t>
            </a:r>
            <a:r>
              <a:rPr lang="en-GB"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and 12</a:t>
            </a:r>
            <a:r>
              <a:rPr lang="en-GB" altLang="en-US" sz="2000" baseline="30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a:t>
            </a:r>
            <a:r>
              <a:rPr lang="en-GB"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cranial nerve</a:t>
            </a:r>
            <a:b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en-GB"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upper part of cervical part of sympathetic trunk (truncus </a:t>
            </a:r>
            <a:r>
              <a:rPr lang="en-GB" altLang="en-US" sz="2000" dirty="0" err="1">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sympathicus</a:t>
            </a:r>
            <a:r>
              <a:rPr lang="en-GB"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sr-Cyrl-RS" altLang="en-US" sz="2000"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p:transition spd="slow">
    <p:diamond/>
  </p:transition>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B112CF-EE0E-A5BE-11D4-2482F614481D}"/>
              </a:ext>
            </a:extLst>
          </p:cNvPr>
          <p:cNvPicPr>
            <a:picLocks noChangeAspect="1"/>
          </p:cNvPicPr>
          <p:nvPr/>
        </p:nvPicPr>
        <p:blipFill>
          <a:blip r:embed="rId2"/>
          <a:stretch>
            <a:fillRect/>
          </a:stretch>
        </p:blipFill>
        <p:spPr>
          <a:xfrm>
            <a:off x="533506" y="609674"/>
            <a:ext cx="8076988" cy="5884001"/>
          </a:xfrm>
          <a:prstGeom prst="rect">
            <a:avLst/>
          </a:prstGeom>
        </p:spPr>
      </p:pic>
    </p:spTree>
    <p:extLst>
      <p:ext uri="{BB962C8B-B14F-4D97-AF65-F5344CB8AC3E}">
        <p14:creationId xmlns:p14="http://schemas.microsoft.com/office/powerpoint/2010/main" val="2238947111"/>
      </p:ext>
    </p:extLst>
  </p:cSld>
  <p:clrMapOvr>
    <a:masterClrMapping/>
  </p:clrMapOvr>
  <p:transition spd="slow">
    <p:diamond/>
  </p:transition>
</p:sld>
</file>

<file path=ppt/slides/slide48.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24447D21-63C0-6129-FDE3-229649225FBC}"/>
              </a:ext>
            </a:extLst>
          </p:cNvPr>
          <p:cNvSpPr>
            <a:spLocks noGrp="1" noChangeArrowheads="1"/>
          </p:cNvSpPr>
          <p:nvPr>
            <p:ph type="title" idx="4294967295"/>
          </p:nvPr>
        </p:nvSpPr>
        <p:spPr>
          <a:xfrm>
            <a:off x="457200" y="274638"/>
            <a:ext cx="8229600" cy="706437"/>
          </a:xfrm>
        </p:spPr>
        <p:txBody>
          <a:bodyPr/>
          <a:lstStyle/>
          <a:p>
            <a:pPr eaLnBrk="1" hangingPunct="1"/>
            <a:r>
              <a:rPr lang="en-GB" altLang="en-US" sz="3200" b="1" dirty="0">
                <a:solidFill>
                  <a:srgbClr val="00206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Retropharyngeal region (space)</a:t>
            </a:r>
            <a:endParaRPr lang="sr-Cyrl-RS" altLang="en-US" sz="3200" b="1" dirty="0">
              <a:effectLst>
                <a:outerShdw blurRad="38100" dist="38100" dir="2700000" algn="tl">
                  <a:srgbClr val="000000"/>
                </a:outerShdw>
              </a:effectLst>
            </a:endParaRPr>
          </a:p>
        </p:txBody>
      </p:sp>
      <p:sp>
        <p:nvSpPr>
          <p:cNvPr id="26627" name="Rectangle 3">
            <a:extLst>
              <a:ext uri="{FF2B5EF4-FFF2-40B4-BE49-F238E27FC236}">
                <a16:creationId xmlns:a16="http://schemas.microsoft.com/office/drawing/2014/main" id="{343B8E02-4A44-368C-9273-236B0B7FB4F3}"/>
              </a:ext>
            </a:extLst>
          </p:cNvPr>
          <p:cNvSpPr>
            <a:spLocks noGrp="1" noChangeArrowheads="1"/>
          </p:cNvSpPr>
          <p:nvPr>
            <p:ph type="body" idx="4294967295"/>
          </p:nvPr>
        </p:nvSpPr>
        <p:spPr>
          <a:xfrm>
            <a:off x="457200" y="1268413"/>
            <a:ext cx="8435975" cy="4857750"/>
          </a:xfrm>
        </p:spPr>
        <p:txBody>
          <a:bodyPr/>
          <a:lstStyle/>
          <a:p>
            <a:pPr eaLnBrk="1" hangingPunct="1">
              <a:lnSpc>
                <a:spcPct val="80000"/>
              </a:lnSpc>
            </a:pPr>
            <a:r>
              <a:rPr lang="en-GB" sz="2000" b="0" i="0" dirty="0">
                <a:solidFill>
                  <a:srgbClr val="0D0D0D"/>
                </a:solidFill>
                <a:effectLst/>
                <a:latin typeface="Times New Roman" panose="02020603050405020304" pitchFamily="18" charset="0"/>
                <a:cs typeface="Times New Roman" panose="02020603050405020304" pitchFamily="18" charset="0"/>
              </a:rPr>
              <a:t>It is located behind the pharynx and in front of the vertebral column covered by prevertebral muscles.</a:t>
            </a:r>
            <a:br>
              <a:rPr lang="sr-Latn-CS" altLang="en-US" dirty="0">
                <a:effectLst>
                  <a:outerShdw blurRad="38100" dist="38100" dir="2700000" algn="tl">
                    <a:srgbClr val="000000"/>
                  </a:outerShdw>
                </a:effectLst>
              </a:rPr>
            </a:br>
            <a:endParaRPr lang="sr-Latn-CS" altLang="en-US" sz="2000" dirty="0">
              <a:effectLst>
                <a:outerShdw blurRad="38100" dist="38100" dir="2700000" algn="tl">
                  <a:srgbClr val="000000"/>
                </a:outerShdw>
              </a:effectLst>
            </a:endParaRPr>
          </a:p>
          <a:p>
            <a:pPr eaLnBrk="1" hangingPunct="1">
              <a:lnSpc>
                <a:spcPct val="80000"/>
              </a:lnSpc>
            </a:pP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Walls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wall of pharynx</a:t>
            </a: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 vertebrae and prevertebral muscles</a:t>
            </a: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lateral</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septum</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longitudinale</a:t>
            </a: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pP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Contents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fibrous </a:t>
            </a:r>
            <a:r>
              <a:rPr lang="en-GB"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tissuse</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- 2-3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nodi</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lymphatici</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retropaharyngeales</a:t>
            </a:r>
            <a:endPar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7170" name="Picture 2" descr="Retropharyngeal Space - Trial Exhibits Inc.">
            <a:extLst>
              <a:ext uri="{FF2B5EF4-FFF2-40B4-BE49-F238E27FC236}">
                <a16:creationId xmlns:a16="http://schemas.microsoft.com/office/drawing/2014/main" id="{C938B39A-9F75-3952-7C58-93801B58BB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680"/>
          <a:stretch/>
        </p:blipFill>
        <p:spPr bwMode="auto">
          <a:xfrm>
            <a:off x="3746844" y="3200406"/>
            <a:ext cx="5146331" cy="35247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diamond/>
  </p:transition>
</p:sld>
</file>

<file path=ppt/slides/slide49.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C657C8D9-E02C-4EC0-2574-8644AA880AE8}"/>
              </a:ext>
            </a:extLst>
          </p:cNvPr>
          <p:cNvSpPr>
            <a:spLocks noGrp="1" noChangeArrowheads="1"/>
          </p:cNvSpPr>
          <p:nvPr>
            <p:ph type="title" idx="4294967295"/>
          </p:nvPr>
        </p:nvSpPr>
        <p:spPr>
          <a:xfrm>
            <a:off x="457200" y="274638"/>
            <a:ext cx="8229600" cy="706437"/>
          </a:xfrm>
        </p:spPr>
        <p:txBody>
          <a:bodyPr/>
          <a:lstStyle/>
          <a:p>
            <a:pPr eaLnBrk="1" hangingPunct="1"/>
            <a:r>
              <a:rPr lang="en-GB" altLang="en-US" sz="32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TOPOGRAPHIC REGIONS OF THE NECK</a:t>
            </a:r>
            <a:endParaRPr lang="sr-Cyrl-RS" altLang="en-US" sz="32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27651" name="Rectangle 3">
            <a:extLst>
              <a:ext uri="{FF2B5EF4-FFF2-40B4-BE49-F238E27FC236}">
                <a16:creationId xmlns:a16="http://schemas.microsoft.com/office/drawing/2014/main" id="{50E55F03-2249-2FF0-1ABC-27BE9F68063C}"/>
              </a:ext>
            </a:extLst>
          </p:cNvPr>
          <p:cNvSpPr>
            <a:spLocks noGrp="1" noChangeArrowheads="1"/>
          </p:cNvSpPr>
          <p:nvPr>
            <p:ph type="body" idx="4294967295"/>
          </p:nvPr>
        </p:nvSpPr>
        <p:spPr>
          <a:xfrm>
            <a:off x="685800" y="1414463"/>
            <a:ext cx="8077200" cy="4967287"/>
          </a:xfrm>
        </p:spPr>
        <p:txBody>
          <a:bodyPr/>
          <a:lstStyle/>
          <a:p>
            <a:pPr marL="0" indent="0" eaLnBrk="1" hangingPunct="1">
              <a:lnSpc>
                <a:spcPct val="90000"/>
              </a:lnSpc>
              <a:buNone/>
            </a:pPr>
            <a: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Regio cervicalis anterior – </a:t>
            </a:r>
            <a:b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region</a:t>
            </a:r>
            <a: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0" indent="0" eaLnBrk="1" hangingPunct="1">
              <a:lnSpc>
                <a:spcPct val="90000"/>
              </a:lnSpc>
              <a:buNone/>
            </a:pPr>
            <a: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Regio </a:t>
            </a:r>
            <a:r>
              <a:rPr lang="en-US" altLang="en-US" sz="3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sternocleidomastoidea</a:t>
            </a:r>
            <a: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b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sternocleidomastoid region</a:t>
            </a:r>
            <a: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0" indent="0" eaLnBrk="1" hangingPunct="1">
              <a:lnSpc>
                <a:spcPct val="90000"/>
              </a:lnSpc>
              <a:buNone/>
            </a:pPr>
            <a: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3)	Regio cervicalis lateralis – </a:t>
            </a:r>
            <a:b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lateral region</a:t>
            </a:r>
            <a:r>
              <a:rPr lang="sr-Latn-C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0" indent="0" eaLnBrk="1" hangingPunct="1">
              <a:lnSpc>
                <a:spcPct val="90000"/>
              </a:lnSpc>
              <a:buNone/>
            </a:pPr>
            <a:r>
              <a:rPr lang="en-GB"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4)	</a:t>
            </a:r>
            <a:r>
              <a:rPr lang="sr-Latn-CS" altLang="en-US" sz="3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a:t>
            </a:r>
            <a:r>
              <a:rPr lang="sr-Latn-C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cervicalis</a:t>
            </a:r>
            <a:r>
              <a:rPr lang="sr-Latn-C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a:t>
            </a:r>
            <a:r>
              <a:rPr lang="sr-Latn-C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sr-Latn-C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Cyrl-R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region</a:t>
            </a:r>
            <a:r>
              <a:rPr lang="sr-Latn-C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US" altLang="en-US" sz="3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4" descr="022 mimicni m">
            <a:extLst>
              <a:ext uri="{FF2B5EF4-FFF2-40B4-BE49-F238E27FC236}">
                <a16:creationId xmlns:a16="http://schemas.microsoft.com/office/drawing/2014/main" id="{004A1155-5EAB-451B-1C6C-25876D4B69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503" t="1852"/>
          <a:stretch>
            <a:fillRect/>
          </a:stretch>
        </p:blipFill>
        <p:spPr bwMode="auto">
          <a:xfrm>
            <a:off x="1981269" y="151866"/>
            <a:ext cx="6019642" cy="6629846"/>
          </a:xfrm>
          <a:prstGeom prst="rect">
            <a:avLst/>
          </a:prstGeom>
          <a:solidFill>
            <a:srgbClr val="FFFF00"/>
          </a:solidFill>
          <a:ln w="38100">
            <a:solidFill>
              <a:srgbClr val="FFCC00"/>
            </a:solidFill>
            <a:miter lim="800000"/>
            <a:headEnd/>
            <a:tailEnd/>
          </a:ln>
        </p:spPr>
      </p:pic>
    </p:spTree>
    <p:extLst>
      <p:ext uri="{BB962C8B-B14F-4D97-AF65-F5344CB8AC3E}">
        <p14:creationId xmlns:p14="http://schemas.microsoft.com/office/powerpoint/2010/main" val="7659987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28674" name="Picture 2">
            <a:extLst>
              <a:ext uri="{FF2B5EF4-FFF2-40B4-BE49-F238E27FC236}">
                <a16:creationId xmlns:a16="http://schemas.microsoft.com/office/drawing/2014/main" id="{097B1049-536D-E056-2FA7-15BE49ED96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809" r="37869" b="37549"/>
          <a:stretch>
            <a:fillRect/>
          </a:stretch>
        </p:blipFill>
        <p:spPr bwMode="auto">
          <a:xfrm>
            <a:off x="468313" y="0"/>
            <a:ext cx="7908925" cy="682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29698" name="Picture 4">
            <a:extLst>
              <a:ext uri="{FF2B5EF4-FFF2-40B4-BE49-F238E27FC236}">
                <a16:creationId xmlns:a16="http://schemas.microsoft.com/office/drawing/2014/main" id="{D6A8AA8D-9CC5-B9E4-4425-6349FA91A4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7537" b="37352"/>
          <a:stretch>
            <a:fillRect/>
          </a:stretch>
        </p:blipFill>
        <p:spPr bwMode="auto">
          <a:xfrm>
            <a:off x="827088" y="0"/>
            <a:ext cx="798195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33002BA6-4A44-F2FC-728C-EC1F339ECB9F}"/>
              </a:ext>
            </a:extLst>
          </p:cNvPr>
          <p:cNvSpPr>
            <a:spLocks noGrp="1" noChangeArrowheads="1"/>
          </p:cNvSpPr>
          <p:nvPr>
            <p:ph type="title" idx="4294967295"/>
          </p:nvPr>
        </p:nvSpPr>
        <p:spPr>
          <a:xfrm>
            <a:off x="457200" y="277813"/>
            <a:ext cx="8229600" cy="449262"/>
          </a:xfrm>
        </p:spPr>
        <p:txBody>
          <a:bodyPr/>
          <a:lstStyle/>
          <a:p>
            <a:pPr eaLnBrk="1" hangingPunct="1"/>
            <a:r>
              <a:rPr lang="sr-Latn-CS" altLang="en-US" sz="3200" b="1" dirty="0">
                <a:solidFill>
                  <a:schemeClr val="accent5">
                    <a:lumMod val="10000"/>
                  </a:schemeClr>
                </a:solidFill>
                <a:latin typeface="Times New Roman" panose="02020603050405020304" pitchFamily="18" charset="0"/>
                <a:cs typeface="Times New Roman" panose="02020603050405020304" pitchFamily="18" charset="0"/>
              </a:rPr>
              <a:t>REGIO CERVICALIS ANTERIOR</a:t>
            </a:r>
            <a:endParaRPr lang="en-US" altLang="en-US" sz="3200" b="1" dirty="0">
              <a:solidFill>
                <a:schemeClr val="accent5">
                  <a:lumMod val="10000"/>
                </a:schemeClr>
              </a:solidFill>
              <a:latin typeface="Times New Roman" panose="02020603050405020304" pitchFamily="18" charset="0"/>
              <a:cs typeface="Times New Roman" panose="02020603050405020304" pitchFamily="18" charset="0"/>
            </a:endParaRPr>
          </a:p>
        </p:txBody>
      </p:sp>
      <p:sp>
        <p:nvSpPr>
          <p:cNvPr id="30723" name="Rectangle 3">
            <a:extLst>
              <a:ext uri="{FF2B5EF4-FFF2-40B4-BE49-F238E27FC236}">
                <a16:creationId xmlns:a16="http://schemas.microsoft.com/office/drawing/2014/main" id="{3E05CB94-1168-BF91-D176-D90AA5721192}"/>
              </a:ext>
            </a:extLst>
          </p:cNvPr>
          <p:cNvSpPr>
            <a:spLocks noGrp="1" noChangeArrowheads="1"/>
          </p:cNvSpPr>
          <p:nvPr>
            <p:ph type="body" idx="4294967295"/>
          </p:nvPr>
        </p:nvSpPr>
        <p:spPr>
          <a:xfrm>
            <a:off x="0" y="990663"/>
            <a:ext cx="9144000" cy="5589523"/>
          </a:xfrm>
        </p:spPr>
        <p:txBody>
          <a:bodyPr/>
          <a:lstStyle/>
          <a:p>
            <a:pPr eaLnBrk="1" hangingPunct="1">
              <a:lnSpc>
                <a:spcPct val="80000"/>
              </a:lnSpc>
            </a:pP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Contents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(from superficial to deeper layers)</a:t>
            </a: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lvl="1" eaLnBrk="1" hangingPunct="1">
              <a:lnSpc>
                <a:spcPct val="80000"/>
              </a:lnSpc>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Skin and platysma</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Subcutaneous layer with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v.jugularis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anterior</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cervical branch of facial nerve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ramus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colli</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n.facialis</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and sensitive branches of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plexus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cervicalis</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Lamina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superficialis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of cervical fascia</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Suprahyoid and infrahyoid muscles</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Lamina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pretrachealis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of cervical fascia</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Deep vessels: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a.carotis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comunis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a.carotis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externa</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a.carotis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interna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and</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v.jugularis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internae</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Deep lymphatic nodes of the neck:</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anterior </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and partly lateral group</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Deep nerves of the neck </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n.vagus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n.hypoglossus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motor branches of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plexus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cervicalis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and part of the cervical part of sympathetic trunk (truncus </a:t>
            </a:r>
            <a:r>
              <a:rPr lang="en-GB" altLang="en-US" sz="2000" dirty="0" err="1">
                <a:solidFill>
                  <a:schemeClr val="accent5">
                    <a:lumMod val="10000"/>
                  </a:schemeClr>
                </a:solidFill>
                <a:latin typeface="Times New Roman" panose="02020603050405020304" pitchFamily="18" charset="0"/>
                <a:cs typeface="Times New Roman" panose="02020603050405020304" pitchFamily="18" charset="0"/>
              </a:rPr>
              <a:t>sympathicus</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Submandibular gland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Glandula</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submandibularis</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Thyroid and parathyroid glands</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Larynx and cervical part of trachea</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Cervical part of pharynx and </a:t>
            </a:r>
            <a:r>
              <a:rPr lang="en-GB" altLang="en-US" sz="2000" dirty="0" err="1">
                <a:solidFill>
                  <a:schemeClr val="accent5">
                    <a:lumMod val="10000"/>
                  </a:schemeClr>
                </a:solidFill>
                <a:latin typeface="Times New Roman" panose="02020603050405020304" pitchFamily="18" charset="0"/>
                <a:cs typeface="Times New Roman" panose="02020603050405020304" pitchFamily="18" charset="0"/>
              </a:rPr>
              <a:t>esophageus</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Prevertebral muscles</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lvl="1" eaLnBrk="1" hangingPunct="1">
              <a:lnSpc>
                <a:spcPct val="80000"/>
              </a:lnSpc>
            </a:pP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Lamina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prevertebralis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of cervical fascia</a:t>
            </a:r>
            <a:endParaRPr lang="en-U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eaLnBrk="1" hangingPunct="1">
              <a:lnSpc>
                <a:spcPct val="80000"/>
              </a:lnSpc>
            </a:pPr>
            <a:endParaRPr lang="en-US" altLang="en-US" sz="1800" dirty="0">
              <a:effectLst>
                <a:outerShdw blurRad="38100" dist="38100" dir="2700000" algn="tl">
                  <a:srgbClr val="000000"/>
                </a:outerShdw>
              </a:effectLst>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40CC631F-5163-694A-8EE0-1E27CE6241D7}"/>
              </a:ext>
            </a:extLst>
          </p:cNvPr>
          <p:cNvSpPr>
            <a:spLocks noGrp="1" noChangeArrowheads="1"/>
          </p:cNvSpPr>
          <p:nvPr>
            <p:ph type="title" idx="4294967295"/>
          </p:nvPr>
        </p:nvSpPr>
        <p:spPr>
          <a:xfrm>
            <a:off x="468313" y="260350"/>
            <a:ext cx="8229600" cy="561975"/>
          </a:xfrm>
        </p:spPr>
        <p:txBody>
          <a:bodyPr/>
          <a:lstStyle/>
          <a:p>
            <a:pPr eaLnBrk="1" hangingPunct="1"/>
            <a:r>
              <a:rPr lang="sr-Latn-CS" altLang="en-US" sz="3200" b="1" dirty="0">
                <a:solidFill>
                  <a:schemeClr val="accent5">
                    <a:lumMod val="10000"/>
                  </a:schemeClr>
                </a:solidFill>
                <a:latin typeface="Times New Roman" panose="02020603050405020304" pitchFamily="18" charset="0"/>
                <a:cs typeface="Times New Roman" panose="02020603050405020304" pitchFamily="18" charset="0"/>
              </a:rPr>
              <a:t>REGIO STERNOCLEIDOMASTOIDEA</a:t>
            </a:r>
            <a:endParaRPr lang="en-US" altLang="en-US" sz="3200" b="1" dirty="0">
              <a:solidFill>
                <a:schemeClr val="accent5">
                  <a:lumMod val="10000"/>
                </a:schemeClr>
              </a:solidFill>
              <a:latin typeface="Times New Roman" panose="02020603050405020304" pitchFamily="18" charset="0"/>
              <a:cs typeface="Times New Roman" panose="02020603050405020304" pitchFamily="18" charset="0"/>
            </a:endParaRPr>
          </a:p>
        </p:txBody>
      </p:sp>
      <p:sp>
        <p:nvSpPr>
          <p:cNvPr id="31747" name="Rectangle 3">
            <a:extLst>
              <a:ext uri="{FF2B5EF4-FFF2-40B4-BE49-F238E27FC236}">
                <a16:creationId xmlns:a16="http://schemas.microsoft.com/office/drawing/2014/main" id="{E5485E71-29BD-5160-3E41-505A4AEA4101}"/>
              </a:ext>
            </a:extLst>
          </p:cNvPr>
          <p:cNvSpPr>
            <a:spLocks noGrp="1" noChangeArrowheads="1"/>
          </p:cNvSpPr>
          <p:nvPr>
            <p:ph type="body" idx="4294967295"/>
          </p:nvPr>
        </p:nvSpPr>
        <p:spPr>
          <a:xfrm>
            <a:off x="228714" y="1241425"/>
            <a:ext cx="8762769" cy="5283200"/>
          </a:xfrm>
        </p:spPr>
        <p:txBody>
          <a:bodyPr/>
          <a:lstStyle/>
          <a:p>
            <a:pPr eaLnBrk="1" hangingPunct="1">
              <a:lnSpc>
                <a:spcPct val="150000"/>
              </a:lnSpc>
              <a:spcBef>
                <a:spcPct val="50000"/>
              </a:spcBef>
            </a:pP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Layers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1)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skin</a:t>
            </a:r>
            <a:b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2)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subcutaneous layer with platysma</a:t>
            </a:r>
            <a:b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3)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subcutaneous (superficial) blood vessels and nerves</a:t>
            </a:r>
            <a:b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4) lamina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superficialis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of cervical fascia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fascia</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cervicalis</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a:t>
            </a:r>
            <a:b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5) m.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sternocleidomastoideus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venter</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inferior</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of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m.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omohyoidei</a:t>
            </a:r>
            <a:b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6)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deep vessels and nerves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part of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a.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subclaviae</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(in front of </a:t>
            </a:r>
            <a:r>
              <a:rPr lang="en-GB" altLang="en-US" sz="2000" b="1" dirty="0" err="1">
                <a:solidFill>
                  <a:schemeClr val="accent5">
                    <a:lumMod val="10000"/>
                  </a:schemeClr>
                </a:solidFill>
                <a:latin typeface="Times New Roman" panose="02020603050405020304" pitchFamily="18" charset="0"/>
                <a:cs typeface="Times New Roman" panose="02020603050405020304" pitchFamily="18" charset="0"/>
              </a:rPr>
              <a:t>sclalen</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muscles)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a:t>
            </a:r>
            <a:b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a.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carotis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communis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v.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subclavia</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carotis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externa</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v.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jugularis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interna</a:t>
            </a:r>
            <a:b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and the lateral group of deep lymphatic nodes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n.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vagus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n.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hypoglossus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a:t>
            </a:r>
            <a:b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cervical part of sympathetic trunk (truncus </a:t>
            </a:r>
            <a:r>
              <a:rPr lang="en-GB" altLang="en-US" sz="2000" b="1" dirty="0" err="1">
                <a:solidFill>
                  <a:schemeClr val="accent5">
                    <a:lumMod val="10000"/>
                  </a:schemeClr>
                </a:solidFill>
                <a:latin typeface="Times New Roman" panose="02020603050405020304" pitchFamily="18" charset="0"/>
                <a:cs typeface="Times New Roman" panose="02020603050405020304" pitchFamily="18" charset="0"/>
              </a:rPr>
              <a:t>sympathicus</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a:t>
            </a:r>
            <a:endParaRPr lang="en-US" altLang="en-US" sz="2000" b="1" dirty="0">
              <a:solidFill>
                <a:schemeClr val="accent5">
                  <a:lumMod val="10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3E62C3F4-3659-C454-E30D-A7036DCAAD0E}"/>
              </a:ext>
            </a:extLst>
          </p:cNvPr>
          <p:cNvSpPr>
            <a:spLocks noChangeArrowheads="1"/>
          </p:cNvSpPr>
          <p:nvPr/>
        </p:nvSpPr>
        <p:spPr bwMode="auto">
          <a:xfrm>
            <a:off x="971550" y="260350"/>
            <a:ext cx="66672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3200" b="1" dirty="0">
                <a:solidFill>
                  <a:schemeClr val="accent5">
                    <a:lumMod val="10000"/>
                  </a:schemeClr>
                </a:solidFill>
                <a:latin typeface="Times New Roman" panose="02020603050405020304" pitchFamily="18" charset="0"/>
                <a:cs typeface="Times New Roman" panose="02020603050405020304" pitchFamily="18" charset="0"/>
              </a:rPr>
              <a:t>REGIO CERVICALIS LATERALIS</a:t>
            </a:r>
            <a:endParaRPr lang="en-US" altLang="en-US" sz="3200" b="1" dirty="0">
              <a:solidFill>
                <a:schemeClr val="accent5">
                  <a:lumMod val="10000"/>
                </a:schemeClr>
              </a:solidFill>
              <a:latin typeface="Times New Roman" panose="02020603050405020304" pitchFamily="18" charset="0"/>
              <a:cs typeface="Times New Roman" panose="02020603050405020304" pitchFamily="18" charset="0"/>
            </a:endParaRPr>
          </a:p>
        </p:txBody>
      </p:sp>
      <p:sp>
        <p:nvSpPr>
          <p:cNvPr id="32771" name="Text Box 3">
            <a:extLst>
              <a:ext uri="{FF2B5EF4-FFF2-40B4-BE49-F238E27FC236}">
                <a16:creationId xmlns:a16="http://schemas.microsoft.com/office/drawing/2014/main" id="{523250E0-4BFA-21A9-D88A-320335086001}"/>
              </a:ext>
            </a:extLst>
          </p:cNvPr>
          <p:cNvSpPr txBox="1">
            <a:spLocks noChangeArrowheads="1"/>
          </p:cNvSpPr>
          <p:nvPr/>
        </p:nvSpPr>
        <p:spPr bwMode="auto">
          <a:xfrm>
            <a:off x="0" y="1341438"/>
            <a:ext cx="9143999"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spcBef>
                <a:spcPct val="50000"/>
              </a:spcBef>
            </a:pPr>
            <a:r>
              <a:rPr lang="en-GB" altLang="en-US" sz="2000" b="1" i="1" dirty="0">
                <a:solidFill>
                  <a:schemeClr val="accent5">
                    <a:lumMod val="10000"/>
                  </a:schemeClr>
                </a:solidFill>
                <a:latin typeface="Times New Roman" panose="02020603050405020304" pitchFamily="18" charset="0"/>
                <a:cs typeface="Times New Roman" panose="02020603050405020304" pitchFamily="18" charset="0"/>
              </a:rPr>
              <a:t>Contents</a:t>
            </a:r>
            <a:r>
              <a:rPr lang="sr-Latn-CS" altLang="en-US" sz="2000" b="1" i="1" dirty="0">
                <a:solidFill>
                  <a:schemeClr val="accent5">
                    <a:lumMod val="10000"/>
                  </a:schemeClr>
                </a:solidFill>
                <a:latin typeface="Times New Roman" panose="02020603050405020304" pitchFamily="18" charset="0"/>
                <a:cs typeface="Times New Roman" panose="02020603050405020304" pitchFamily="18" charset="0"/>
              </a:rPr>
              <a:t>:</a:t>
            </a:r>
          </a:p>
          <a:p>
            <a:pPr eaLnBrk="1" hangingPunct="1">
              <a:spcBef>
                <a:spcPct val="50000"/>
              </a:spcBef>
            </a:pPr>
            <a:r>
              <a:rPr lang="sr-Latn-CS" altLang="en-US" sz="2000" b="1" dirty="0">
                <a:solidFill>
                  <a:srgbClr val="00D5D0"/>
                </a:solidFill>
                <a:latin typeface="Times New Roman" panose="02020603050405020304" pitchFamily="18" charset="0"/>
                <a:cs typeface="Times New Roman" panose="02020603050405020304" pitchFamily="18" charset="0"/>
              </a:rPr>
              <a:t>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Skin</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eaLnBrk="1" hangingPunct="1">
              <a:spcBef>
                <a:spcPct val="50000"/>
              </a:spcBef>
            </a:pPr>
            <a:r>
              <a:rPr lang="sr-Latn-CS" altLang="en-US" sz="2000" b="1" dirty="0">
                <a:solidFill>
                  <a:srgbClr val="00D5D0"/>
                </a:solidFill>
                <a:latin typeface="Times New Roman" panose="02020603050405020304" pitchFamily="18" charset="0"/>
                <a:cs typeface="Times New Roman" panose="02020603050405020304" pitchFamily="18" charset="0"/>
              </a:rPr>
              <a:t>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subcutaneous tissue with platysma</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i="1" dirty="0">
                <a:solidFill>
                  <a:schemeClr val="accent5">
                    <a:lumMod val="10000"/>
                  </a:schemeClr>
                </a:solidFill>
                <a:latin typeface="Times New Roman" panose="02020603050405020304" pitchFamily="18" charset="0"/>
                <a:cs typeface="Times New Roman" panose="02020603050405020304" pitchFamily="18" charset="0"/>
              </a:rPr>
              <a:t>v. </a:t>
            </a:r>
            <a:r>
              <a:rPr lang="sr-Latn-CS" altLang="en-US" sz="2000" b="1" i="1" dirty="0" err="1">
                <a:solidFill>
                  <a:schemeClr val="accent5">
                    <a:lumMod val="10000"/>
                  </a:schemeClr>
                </a:solidFill>
                <a:latin typeface="Times New Roman" panose="02020603050405020304" pitchFamily="18" charset="0"/>
                <a:cs typeface="Times New Roman" panose="02020603050405020304" pitchFamily="18" charset="0"/>
              </a:rPr>
              <a:t>jugularis</a:t>
            </a:r>
            <a:r>
              <a:rPr lang="sr-Latn-CS" altLang="en-US" sz="2000" b="1" i="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i="1" dirty="0" err="1">
                <a:solidFill>
                  <a:schemeClr val="accent5">
                    <a:lumMod val="10000"/>
                  </a:schemeClr>
                </a:solidFill>
                <a:latin typeface="Times New Roman" panose="02020603050405020304" pitchFamily="18" charset="0"/>
                <a:cs typeface="Times New Roman" panose="02020603050405020304" pitchFamily="18" charset="0"/>
              </a:rPr>
              <a:t>externa</a:t>
            </a:r>
            <a:r>
              <a:rPr lang="sr-Latn-CS" altLang="en-US" sz="2000" b="1" i="1"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br>
              <a:rPr lang="sr-Cyrl-CS"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sr-Cyrl-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n.</a:t>
            </a:r>
            <a:r>
              <a:rPr lang="sr-Cyrl-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occipitalis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minor</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nn</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supraclaviculares</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eaLnBrk="1" hangingPunct="1">
              <a:spcBef>
                <a:spcPct val="50000"/>
              </a:spcBef>
            </a:pPr>
            <a:r>
              <a:rPr lang="sr-Latn-CS" altLang="en-US" sz="2000" b="1" dirty="0">
                <a:solidFill>
                  <a:srgbClr val="00D5D0"/>
                </a:solidFill>
                <a:latin typeface="Times New Roman" panose="02020603050405020304" pitchFamily="18" charset="0"/>
                <a:cs typeface="Times New Roman" panose="02020603050405020304" pitchFamily="18" charset="0"/>
              </a:rPr>
              <a:t>   </a:t>
            </a:r>
            <a:r>
              <a:rPr lang="sr-Latn-CS" altLang="en-US" sz="2000" b="1" i="1" dirty="0">
                <a:solidFill>
                  <a:srgbClr val="00B050"/>
                </a:solidFill>
                <a:latin typeface="Times New Roman" panose="02020603050405020304" pitchFamily="18" charset="0"/>
                <a:cs typeface="Times New Roman" panose="02020603050405020304" pitchFamily="18" charset="0"/>
              </a:rPr>
              <a:t>- lamina </a:t>
            </a:r>
            <a:r>
              <a:rPr lang="sr-Latn-CS" altLang="en-US" sz="2000" b="1" i="1" dirty="0" err="1">
                <a:solidFill>
                  <a:srgbClr val="00B050"/>
                </a:solidFill>
                <a:latin typeface="Times New Roman" panose="02020603050405020304" pitchFamily="18" charset="0"/>
                <a:cs typeface="Times New Roman" panose="02020603050405020304" pitchFamily="18" charset="0"/>
              </a:rPr>
              <a:t>superficialis</a:t>
            </a:r>
            <a:r>
              <a:rPr lang="sr-Latn-CS" altLang="en-US" sz="2000" b="1" i="1" dirty="0">
                <a:solidFill>
                  <a:srgbClr val="00B050"/>
                </a:solidFill>
                <a:latin typeface="Times New Roman" panose="02020603050405020304" pitchFamily="18" charset="0"/>
                <a:cs typeface="Times New Roman" panose="02020603050405020304" pitchFamily="18" charset="0"/>
              </a:rPr>
              <a:t> </a:t>
            </a:r>
            <a:r>
              <a:rPr lang="sr-Latn-CS" altLang="en-US" sz="2000" b="1" i="1" dirty="0" err="1">
                <a:solidFill>
                  <a:srgbClr val="00B050"/>
                </a:solidFill>
                <a:latin typeface="Times New Roman" panose="02020603050405020304" pitchFamily="18" charset="0"/>
                <a:cs typeface="Times New Roman" panose="02020603050405020304" pitchFamily="18" charset="0"/>
              </a:rPr>
              <a:t>fasciae</a:t>
            </a:r>
            <a:r>
              <a:rPr lang="sr-Latn-CS" altLang="en-US" sz="2000" b="1" i="1" dirty="0">
                <a:solidFill>
                  <a:srgbClr val="00B050"/>
                </a:solidFill>
                <a:latin typeface="Times New Roman" panose="02020603050405020304" pitchFamily="18" charset="0"/>
                <a:cs typeface="Times New Roman" panose="02020603050405020304" pitchFamily="18" charset="0"/>
              </a:rPr>
              <a:t> </a:t>
            </a:r>
            <a:r>
              <a:rPr lang="sr-Latn-CS" altLang="en-US" sz="2000" b="1" i="1" dirty="0" err="1">
                <a:solidFill>
                  <a:srgbClr val="00B050"/>
                </a:solidFill>
                <a:latin typeface="Times New Roman" panose="02020603050405020304" pitchFamily="18" charset="0"/>
                <a:cs typeface="Times New Roman" panose="02020603050405020304" pitchFamily="18" charset="0"/>
              </a:rPr>
              <a:t>cervicalis</a:t>
            </a:r>
            <a:r>
              <a:rPr lang="sr-Latn-CS" altLang="en-US" sz="2000" b="1" i="1" dirty="0">
                <a:solidFill>
                  <a:srgbClr val="00B050"/>
                </a:solidFill>
                <a:latin typeface="Times New Roman" panose="02020603050405020304" pitchFamily="18" charset="0"/>
                <a:cs typeface="Times New Roman" panose="02020603050405020304" pitchFamily="18" charset="0"/>
              </a:rPr>
              <a:t>;</a:t>
            </a:r>
          </a:p>
          <a:p>
            <a:pPr eaLnBrk="1" hangingPunct="1">
              <a:spcBef>
                <a:spcPct val="50000"/>
              </a:spcBef>
            </a:pPr>
            <a:r>
              <a:rPr lang="sr-Latn-CS" altLang="en-US" sz="2000" b="1" dirty="0">
                <a:solidFill>
                  <a:srgbClr val="00D5D0"/>
                </a:solidFill>
                <a:latin typeface="Times New Roman" panose="02020603050405020304" pitchFamily="18" charset="0"/>
                <a:cs typeface="Times New Roman" panose="02020603050405020304" pitchFamily="18" charset="0"/>
              </a:rPr>
              <a:t>   </a:t>
            </a:r>
            <a:r>
              <a:rPr lang="sr-Latn-CS" altLang="en-US" sz="2000" b="1" dirty="0">
                <a:solidFill>
                  <a:schemeClr val="accent4">
                    <a:lumMod val="10000"/>
                  </a:schemeClr>
                </a:solidFill>
                <a:latin typeface="Times New Roman" panose="02020603050405020304" pitchFamily="18" charset="0"/>
                <a:cs typeface="Times New Roman" panose="02020603050405020304" pitchFamily="18" charset="0"/>
              </a:rPr>
              <a:t>- m. </a:t>
            </a:r>
            <a:r>
              <a:rPr lang="sr-Latn-CS" altLang="en-US" sz="2000" b="1" dirty="0" err="1">
                <a:solidFill>
                  <a:schemeClr val="accent4">
                    <a:lumMod val="10000"/>
                  </a:schemeClr>
                </a:solidFill>
                <a:latin typeface="Times New Roman" panose="02020603050405020304" pitchFamily="18" charset="0"/>
                <a:cs typeface="Times New Roman" panose="02020603050405020304" pitchFamily="18" charset="0"/>
              </a:rPr>
              <a:t>omohyoideus</a:t>
            </a:r>
            <a:r>
              <a:rPr lang="sr-Latn-CS" altLang="en-US" sz="2000" b="1" dirty="0">
                <a:solidFill>
                  <a:schemeClr val="accent4">
                    <a:lumMod val="10000"/>
                  </a:schemeClr>
                </a:solidFill>
                <a:latin typeface="Times New Roman" panose="02020603050405020304" pitchFamily="18" charset="0"/>
                <a:cs typeface="Times New Roman" panose="02020603050405020304" pitchFamily="18" charset="0"/>
              </a:rPr>
              <a:t> – </a:t>
            </a:r>
            <a:r>
              <a:rPr lang="sr-Latn-CS" altLang="en-US" sz="2000" b="1" dirty="0" err="1">
                <a:solidFill>
                  <a:schemeClr val="accent4">
                    <a:lumMod val="10000"/>
                  </a:schemeClr>
                </a:solidFill>
                <a:latin typeface="Times New Roman" panose="02020603050405020304" pitchFamily="18" charset="0"/>
                <a:cs typeface="Times New Roman" panose="02020603050405020304" pitchFamily="18" charset="0"/>
              </a:rPr>
              <a:t>venter</a:t>
            </a:r>
            <a:r>
              <a:rPr lang="sr-Latn-CS" altLang="en-US" sz="2000" b="1" dirty="0">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4">
                    <a:lumMod val="10000"/>
                  </a:schemeClr>
                </a:solidFill>
                <a:latin typeface="Times New Roman" panose="02020603050405020304" pitchFamily="18" charset="0"/>
                <a:cs typeface="Times New Roman" panose="02020603050405020304" pitchFamily="18" charset="0"/>
              </a:rPr>
              <a:t>inferior</a:t>
            </a:r>
            <a:r>
              <a:rPr lang="sr-Latn-CS" altLang="en-US" sz="2000" b="1" dirty="0">
                <a:solidFill>
                  <a:schemeClr val="accent4">
                    <a:lumMod val="10000"/>
                  </a:schemeClr>
                </a:solidFill>
                <a:latin typeface="Times New Roman" panose="02020603050405020304" pitchFamily="18" charset="0"/>
                <a:cs typeface="Times New Roman" panose="02020603050405020304" pitchFamily="18" charset="0"/>
              </a:rPr>
              <a:t>, </a:t>
            </a:r>
            <a:endParaRPr lang="en-GB" altLang="en-US" sz="2000" b="1" dirty="0">
              <a:solidFill>
                <a:schemeClr val="accent4">
                  <a:lumMod val="10000"/>
                </a:schemeClr>
              </a:solidFill>
              <a:latin typeface="Times New Roman" panose="02020603050405020304" pitchFamily="18" charset="0"/>
              <a:cs typeface="Times New Roman" panose="02020603050405020304" pitchFamily="18" charset="0"/>
            </a:endParaRPr>
          </a:p>
          <a:p>
            <a:pPr eaLnBrk="1" hangingPunct="1">
              <a:spcBef>
                <a:spcPct val="50000"/>
              </a:spcBef>
            </a:pPr>
            <a:r>
              <a:rPr lang="en-GB" altLang="en-US" sz="2000" b="1" i="1" dirty="0">
                <a:solidFill>
                  <a:schemeClr val="accent4">
                    <a:lumMod val="10000"/>
                  </a:schemeClr>
                </a:solidFill>
                <a:latin typeface="Times New Roman" panose="02020603050405020304" pitchFamily="18" charset="0"/>
                <a:cs typeface="Times New Roman" panose="02020603050405020304" pitchFamily="18" charset="0"/>
              </a:rPr>
              <a:t>   </a:t>
            </a:r>
            <a:r>
              <a:rPr lang="en-GB" altLang="en-US" sz="2000" b="1" i="1" dirty="0">
                <a:solidFill>
                  <a:srgbClr val="00B050"/>
                </a:solidFill>
                <a:latin typeface="Times New Roman" panose="02020603050405020304" pitchFamily="18" charset="0"/>
                <a:cs typeface="Times New Roman" panose="02020603050405020304" pitchFamily="18" charset="0"/>
              </a:rPr>
              <a:t>- </a:t>
            </a:r>
            <a:r>
              <a:rPr lang="sr-Latn-CS" altLang="en-US" sz="2000" b="1" i="1" dirty="0">
                <a:solidFill>
                  <a:srgbClr val="00B050"/>
                </a:solidFill>
                <a:latin typeface="Times New Roman" panose="02020603050405020304" pitchFamily="18" charset="0"/>
                <a:cs typeface="Times New Roman" panose="02020603050405020304" pitchFamily="18" charset="0"/>
              </a:rPr>
              <a:t>lamina </a:t>
            </a:r>
            <a:r>
              <a:rPr lang="sr-Latn-CS" altLang="en-US" sz="2000" b="1" i="1" dirty="0" err="1">
                <a:solidFill>
                  <a:srgbClr val="00B050"/>
                </a:solidFill>
                <a:latin typeface="Times New Roman" panose="02020603050405020304" pitchFamily="18" charset="0"/>
                <a:cs typeface="Times New Roman" panose="02020603050405020304" pitchFamily="18" charset="0"/>
              </a:rPr>
              <a:t>pretrachealis</a:t>
            </a:r>
            <a:r>
              <a:rPr lang="sr-Latn-CS" altLang="en-US" sz="2000" b="1" i="1" dirty="0">
                <a:solidFill>
                  <a:srgbClr val="00B050"/>
                </a:solidFill>
                <a:latin typeface="Times New Roman" panose="02020603050405020304" pitchFamily="18" charset="0"/>
                <a:cs typeface="Times New Roman" panose="02020603050405020304" pitchFamily="18" charset="0"/>
              </a:rPr>
              <a:t> </a:t>
            </a:r>
            <a:r>
              <a:rPr lang="sr-Latn-CS" altLang="en-US" sz="2000" b="1" i="1" dirty="0" err="1">
                <a:solidFill>
                  <a:srgbClr val="00B050"/>
                </a:solidFill>
                <a:latin typeface="Times New Roman" panose="02020603050405020304" pitchFamily="18" charset="0"/>
                <a:cs typeface="Times New Roman" panose="02020603050405020304" pitchFamily="18" charset="0"/>
              </a:rPr>
              <a:t>fasciae</a:t>
            </a:r>
            <a:r>
              <a:rPr lang="en-GB" altLang="en-US" sz="2000" b="1" i="1" dirty="0">
                <a:solidFill>
                  <a:srgbClr val="00B050"/>
                </a:solidFill>
                <a:latin typeface="Times New Roman" panose="02020603050405020304" pitchFamily="18" charset="0"/>
                <a:cs typeface="Times New Roman" panose="02020603050405020304" pitchFamily="18" charset="0"/>
              </a:rPr>
              <a:t> </a:t>
            </a:r>
            <a:r>
              <a:rPr lang="sr-Latn-CS" altLang="en-US" sz="2000" b="1" i="1" dirty="0" err="1">
                <a:solidFill>
                  <a:srgbClr val="00B050"/>
                </a:solidFill>
                <a:latin typeface="Times New Roman" panose="02020603050405020304" pitchFamily="18" charset="0"/>
                <a:cs typeface="Times New Roman" panose="02020603050405020304" pitchFamily="18" charset="0"/>
              </a:rPr>
              <a:t>cervicalis</a:t>
            </a:r>
            <a:r>
              <a:rPr lang="sr-Latn-CS" altLang="en-US" sz="2000" b="1" i="1" dirty="0">
                <a:solidFill>
                  <a:srgbClr val="00B050"/>
                </a:solidFill>
                <a:latin typeface="Times New Roman" panose="02020603050405020304" pitchFamily="18" charset="0"/>
                <a:cs typeface="Times New Roman" panose="02020603050405020304" pitchFamily="18" charset="0"/>
              </a:rPr>
              <a:t> </a:t>
            </a:r>
            <a:r>
              <a:rPr lang="en-GB" altLang="en-US" sz="2000" b="1" i="1" dirty="0">
                <a:solidFill>
                  <a:schemeClr val="accent5">
                    <a:lumMod val="10000"/>
                  </a:schemeClr>
                </a:solidFill>
                <a:latin typeface="Times New Roman" panose="02020603050405020304" pitchFamily="18" charset="0"/>
                <a:cs typeface="Times New Roman" panose="02020603050405020304" pitchFamily="18" charset="0"/>
              </a:rPr>
              <a:t>(only in lower part of this region)</a:t>
            </a:r>
            <a:endParaRPr lang="sr-Latn-CS" altLang="en-US" sz="2000" b="1" i="1" dirty="0">
              <a:solidFill>
                <a:schemeClr val="accent5">
                  <a:lumMod val="10000"/>
                </a:schemeClr>
              </a:solidFill>
              <a:latin typeface="Times New Roman" panose="02020603050405020304" pitchFamily="18" charset="0"/>
              <a:cs typeface="Times New Roman" panose="02020603050405020304" pitchFamily="18" charset="0"/>
            </a:endParaRPr>
          </a:p>
          <a:p>
            <a:pPr eaLnBrk="1" hangingPunct="1">
              <a:spcBef>
                <a:spcPct val="50000"/>
              </a:spcBef>
            </a:pPr>
            <a:r>
              <a:rPr lang="sr-Latn-CS" altLang="en-US" sz="2000" b="1" dirty="0">
                <a:solidFill>
                  <a:srgbClr val="00D5D0"/>
                </a:solidFill>
                <a:latin typeface="Times New Roman" panose="02020603050405020304" pitchFamily="18" charset="0"/>
                <a:cs typeface="Times New Roman" panose="02020603050405020304" pitchFamily="18" charset="0"/>
              </a:rPr>
              <a:t>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subclavia</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with some side branches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v.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subclavia</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terminal part of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v.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jugularis</a:t>
            </a:r>
            <a:b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externa</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deep lymphatic vessels and nodes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ramus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externus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nervi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accessorii</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rr</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a:t>
            </a:r>
            <a:b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ventrales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nn</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cervicales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and</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n.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phrenicus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a:t>
            </a:r>
          </a:p>
          <a:p>
            <a:pPr eaLnBrk="1" hangingPunct="1">
              <a:spcBef>
                <a:spcPct val="50000"/>
              </a:spcBef>
            </a:pPr>
            <a:r>
              <a:rPr lang="sr-Latn-CS" altLang="en-US" sz="2000" b="1" dirty="0">
                <a:solidFill>
                  <a:srgbClr val="00D5D0"/>
                </a:solidFill>
                <a:latin typeface="Times New Roman" panose="02020603050405020304" pitchFamily="18" charset="0"/>
                <a:cs typeface="Times New Roman" panose="02020603050405020304" pitchFamily="18" charset="0"/>
              </a:rPr>
              <a:t>   </a:t>
            </a:r>
            <a:r>
              <a:rPr lang="sr-Latn-CS" altLang="en-US" sz="2000" b="1" i="1" dirty="0">
                <a:solidFill>
                  <a:srgbClr val="00B050"/>
                </a:solidFill>
                <a:latin typeface="Times New Roman" panose="02020603050405020304" pitchFamily="18" charset="0"/>
                <a:cs typeface="Times New Roman" panose="02020603050405020304" pitchFamily="18" charset="0"/>
              </a:rPr>
              <a:t>- lamina </a:t>
            </a:r>
            <a:r>
              <a:rPr lang="sr-Latn-CS" altLang="en-US" sz="2000" b="1" i="1" dirty="0" err="1">
                <a:solidFill>
                  <a:srgbClr val="00B050"/>
                </a:solidFill>
                <a:latin typeface="Times New Roman" panose="02020603050405020304" pitchFamily="18" charset="0"/>
                <a:cs typeface="Times New Roman" panose="02020603050405020304" pitchFamily="18" charset="0"/>
              </a:rPr>
              <a:t>prevertebralis</a:t>
            </a:r>
            <a:r>
              <a:rPr lang="sr-Latn-CS" altLang="en-US" sz="2000" b="1" i="1" dirty="0">
                <a:solidFill>
                  <a:srgbClr val="00B050"/>
                </a:solidFill>
                <a:latin typeface="Times New Roman" panose="02020603050405020304" pitchFamily="18" charset="0"/>
                <a:cs typeface="Times New Roman" panose="02020603050405020304" pitchFamily="18" charset="0"/>
              </a:rPr>
              <a:t> </a:t>
            </a:r>
            <a:r>
              <a:rPr lang="sr-Latn-CS" altLang="en-US" sz="2000" b="1" i="1" dirty="0" err="1">
                <a:solidFill>
                  <a:srgbClr val="00B050"/>
                </a:solidFill>
                <a:latin typeface="Times New Roman" panose="02020603050405020304" pitchFamily="18" charset="0"/>
                <a:cs typeface="Times New Roman" panose="02020603050405020304" pitchFamily="18" charset="0"/>
              </a:rPr>
              <a:t>fasciae</a:t>
            </a:r>
            <a:r>
              <a:rPr lang="sr-Latn-CS" altLang="en-US" sz="2000" b="1" i="1" dirty="0">
                <a:solidFill>
                  <a:srgbClr val="00B050"/>
                </a:solidFill>
                <a:latin typeface="Times New Roman" panose="02020603050405020304" pitchFamily="18" charset="0"/>
                <a:cs typeface="Times New Roman" panose="02020603050405020304" pitchFamily="18" charset="0"/>
              </a:rPr>
              <a:t> </a:t>
            </a:r>
            <a:r>
              <a:rPr lang="sr-Latn-CS" altLang="en-US" sz="2000" b="1" i="1" dirty="0" err="1">
                <a:solidFill>
                  <a:srgbClr val="00B050"/>
                </a:solidFill>
                <a:latin typeface="Times New Roman" panose="02020603050405020304" pitchFamily="18" charset="0"/>
                <a:cs typeface="Times New Roman" panose="02020603050405020304" pitchFamily="18" charset="0"/>
              </a:rPr>
              <a:t>cervicalis</a:t>
            </a:r>
            <a:r>
              <a:rPr lang="sr-Latn-CS" altLang="en-US" sz="2000" b="1" i="1" dirty="0">
                <a:solidFill>
                  <a:srgbClr val="00B050"/>
                </a:solidFill>
                <a:latin typeface="Times New Roman" panose="02020603050405020304" pitchFamily="18" charset="0"/>
                <a:cs typeface="Times New Roman" panose="02020603050405020304" pitchFamily="18" charset="0"/>
              </a:rPr>
              <a:t>;</a:t>
            </a:r>
          </a:p>
          <a:p>
            <a:pPr eaLnBrk="1" hangingPunct="1">
              <a:spcBef>
                <a:spcPct val="50000"/>
              </a:spcBef>
            </a:pP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i="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i="1" dirty="0">
                <a:solidFill>
                  <a:schemeClr val="accent5">
                    <a:lumMod val="10000"/>
                  </a:schemeClr>
                </a:solidFill>
                <a:latin typeface="Times New Roman" panose="02020603050405020304" pitchFamily="18" charset="0"/>
                <a:cs typeface="Times New Roman" panose="02020603050405020304" pitchFamily="18" charset="0"/>
              </a:rPr>
              <a:t>scalene muscles (</a:t>
            </a:r>
            <a:r>
              <a:rPr lang="sr-Latn-CS" altLang="en-US" sz="2000" b="1" i="1" dirty="0">
                <a:solidFill>
                  <a:schemeClr val="accent5">
                    <a:lumMod val="10000"/>
                  </a:schemeClr>
                </a:solidFill>
                <a:latin typeface="Times New Roman" panose="02020603050405020304" pitchFamily="18" charset="0"/>
                <a:cs typeface="Times New Roman" panose="02020603050405020304" pitchFamily="18" charset="0"/>
              </a:rPr>
              <a:t>mm. </a:t>
            </a:r>
            <a:r>
              <a:rPr lang="sr-Latn-CS" altLang="en-US" sz="2000" b="1" i="1" dirty="0" err="1">
                <a:solidFill>
                  <a:schemeClr val="accent5">
                    <a:lumMod val="10000"/>
                  </a:schemeClr>
                </a:solidFill>
                <a:latin typeface="Times New Roman" panose="02020603050405020304" pitchFamily="18" charset="0"/>
                <a:cs typeface="Times New Roman" panose="02020603050405020304" pitchFamily="18" charset="0"/>
              </a:rPr>
              <a:t>scaleni</a:t>
            </a:r>
            <a:r>
              <a:rPr lang="en-GB" altLang="en-US" sz="2000" b="1" i="1" dirty="0">
                <a:solidFill>
                  <a:schemeClr val="accent5">
                    <a:lumMod val="10000"/>
                  </a:schemeClr>
                </a:solidFill>
                <a:latin typeface="Times New Roman" panose="02020603050405020304" pitchFamily="18" charset="0"/>
                <a:cs typeface="Times New Roman" panose="02020603050405020304" pitchFamily="18" charset="0"/>
              </a:rPr>
              <a:t>)</a:t>
            </a:r>
            <a:endParaRPr lang="en-US" altLang="en-US" sz="2000" b="1" i="1" dirty="0">
              <a:solidFill>
                <a:schemeClr val="accent5">
                  <a:lumMod val="10000"/>
                </a:schemeClr>
              </a:solidFill>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3343B4E9-7AD6-7A59-ED1D-EDBE7C22F8DA}"/>
              </a:ext>
            </a:extLst>
          </p:cNvPr>
          <p:cNvSpPr>
            <a:spLocks noGrp="1" noChangeArrowheads="1"/>
          </p:cNvSpPr>
          <p:nvPr>
            <p:ph type="title" idx="4294967295"/>
          </p:nvPr>
        </p:nvSpPr>
        <p:spPr>
          <a:xfrm>
            <a:off x="468313" y="0"/>
            <a:ext cx="8229600" cy="633413"/>
          </a:xfrm>
        </p:spPr>
        <p:txBody>
          <a:bodyPr/>
          <a:lstStyle/>
          <a:p>
            <a:pPr eaLnBrk="1" hangingPunct="1"/>
            <a:r>
              <a:rPr lang="sr-Latn-CS" altLang="en-US" sz="3200" b="1" dirty="0">
                <a:solidFill>
                  <a:schemeClr val="accent5">
                    <a:lumMod val="10000"/>
                  </a:schemeClr>
                </a:solidFill>
                <a:latin typeface="Times New Roman" panose="02020603050405020304" pitchFamily="18" charset="0"/>
                <a:cs typeface="Times New Roman" panose="02020603050405020304" pitchFamily="18" charset="0"/>
              </a:rPr>
              <a:t>REGIO CERVICALIS POSTERIOR</a:t>
            </a:r>
            <a:endParaRPr lang="en-US" altLang="en-US" sz="3200" b="1" dirty="0">
              <a:solidFill>
                <a:schemeClr val="accent5">
                  <a:lumMod val="10000"/>
                </a:schemeClr>
              </a:solidFill>
              <a:latin typeface="Times New Roman" panose="02020603050405020304" pitchFamily="18" charset="0"/>
              <a:cs typeface="Times New Roman" panose="02020603050405020304" pitchFamily="18" charset="0"/>
            </a:endParaRPr>
          </a:p>
        </p:txBody>
      </p:sp>
      <p:sp>
        <p:nvSpPr>
          <p:cNvPr id="33795" name="Rectangle 3">
            <a:extLst>
              <a:ext uri="{FF2B5EF4-FFF2-40B4-BE49-F238E27FC236}">
                <a16:creationId xmlns:a16="http://schemas.microsoft.com/office/drawing/2014/main" id="{2C51BA99-F463-8597-6DA8-57FB12197677}"/>
              </a:ext>
            </a:extLst>
          </p:cNvPr>
          <p:cNvSpPr>
            <a:spLocks noGrp="1" noChangeArrowheads="1"/>
          </p:cNvSpPr>
          <p:nvPr>
            <p:ph type="body" idx="4294967295"/>
          </p:nvPr>
        </p:nvSpPr>
        <p:spPr>
          <a:xfrm>
            <a:off x="76200" y="908050"/>
            <a:ext cx="9067800" cy="5797464"/>
          </a:xfrm>
        </p:spPr>
        <p:txBody>
          <a:bodyPr/>
          <a:lstStyle/>
          <a:p>
            <a:pPr eaLnBrk="1" hangingPunct="1">
              <a:lnSpc>
                <a:spcPct val="120000"/>
              </a:lnSpc>
              <a:spcBef>
                <a:spcPct val="50000"/>
              </a:spcBef>
            </a:pPr>
            <a:r>
              <a:rPr lang="en-GB" altLang="en-US" sz="20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Layers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1)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skin</a:t>
            </a:r>
            <a:b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2)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subcutaneous layer with superficial blood vessels and nerves </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occipitalis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t>
            </a:r>
            <a:br>
              <a:rPr lang="en-GB" altLang="en-US" sz="2000"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n.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occipitalis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major, n.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occipitalis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tertius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t>
            </a:r>
            <a:b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3) lamina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superficialis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fasciae</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cervicalis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covers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m.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trapezius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and continues as</a:t>
            </a:r>
            <a:br>
              <a:rPr lang="en-GB" altLang="en-US" sz="2000"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    superficial fascia of the back side of thorax</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t>
            </a:r>
            <a:b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4)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lig</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nuchae</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posterior neck ligament attached do the spinous processes of </a:t>
            </a:r>
            <a:br>
              <a:rPr lang="en-GB" altLang="en-US" sz="2000"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    cervical vertebrae</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t>
            </a:r>
            <a:b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5)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muscles of the posterior side of the neck</a:t>
            </a:r>
            <a:b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6)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deep arteries </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occipitalis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vertebralis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cervicalis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profunda</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ramus</a:t>
            </a:r>
            <a:br>
              <a:rPr lang="en-GB" altLang="en-US" sz="2000"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superficialis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transversae</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colli</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t>
            </a:r>
            <a:b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7)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deep veins </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(v.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occipitalis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v.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vertebralis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v.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cervicalis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profunda</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t>
            </a:r>
            <a:b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8)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nodi</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lymphatici</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occipitales</a:t>
            </a:r>
            <a:b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9)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deep nerves </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rr</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dorsales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of cervical spinal nerves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n.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s</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uboccipitalis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and</a:t>
            </a:r>
            <a:br>
              <a:rPr lang="en-GB" altLang="en-US" sz="2000"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n.occipitalis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tertius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t>
            </a:r>
            <a:endParaRPr lang="en-US" altLang="en-US" sz="2000" dirty="0">
              <a:solidFill>
                <a:schemeClr val="accent5">
                  <a:lumMod val="10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0F95841D-E2F1-3EBC-0A49-4D8E3CAB4E21}"/>
              </a:ext>
            </a:extLst>
          </p:cNvPr>
          <p:cNvSpPr>
            <a:spLocks noGrp="1" noChangeArrowheads="1"/>
          </p:cNvSpPr>
          <p:nvPr>
            <p:ph type="title" idx="4294967295"/>
          </p:nvPr>
        </p:nvSpPr>
        <p:spPr>
          <a:xfrm>
            <a:off x="457200" y="274638"/>
            <a:ext cx="8229600" cy="633412"/>
          </a:xfrm>
        </p:spPr>
        <p:txBody>
          <a:bodyPr/>
          <a:lstStyle/>
          <a:p>
            <a:pPr eaLnBrk="1" hangingPunct="1"/>
            <a:r>
              <a:rPr lang="en-US" altLang="en-US" sz="28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FASCIAE CERVICALIS (CERVICAL FASCIAE)</a:t>
            </a:r>
          </a:p>
        </p:txBody>
      </p:sp>
      <p:sp>
        <p:nvSpPr>
          <p:cNvPr id="34819" name="Rectangle 3">
            <a:extLst>
              <a:ext uri="{FF2B5EF4-FFF2-40B4-BE49-F238E27FC236}">
                <a16:creationId xmlns:a16="http://schemas.microsoft.com/office/drawing/2014/main" id="{9F5D8A3A-EE34-9F92-299A-64209D1F4747}"/>
              </a:ext>
            </a:extLst>
          </p:cNvPr>
          <p:cNvSpPr>
            <a:spLocks noGrp="1" noChangeArrowheads="1"/>
          </p:cNvSpPr>
          <p:nvPr>
            <p:ph type="body" idx="4294967295"/>
          </p:nvPr>
        </p:nvSpPr>
        <p:spPr>
          <a:xfrm>
            <a:off x="457200" y="1295456"/>
            <a:ext cx="8229600" cy="5029134"/>
          </a:xfrm>
        </p:spPr>
        <p:txBody>
          <a:bodyPr/>
          <a:lstStyle/>
          <a:p>
            <a:pPr eaLnBrk="1" hangingPunct="1">
              <a:lnSpc>
                <a:spcPct val="80000"/>
              </a:lnSpc>
            </a:pP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Fasciae of the anterior region of the neck</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b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lamina superficialis fasciae cervicalis (cervical fascia)</a:t>
            </a:r>
            <a:b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lamina </a:t>
            </a:r>
            <a:r>
              <a:rPr lang="en-U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pretrachealis</a:t>
            </a: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fasciae cervicalis (cervical fascia)</a:t>
            </a:r>
            <a:b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3) lamina </a:t>
            </a:r>
            <a:r>
              <a:rPr lang="en-U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vertebralis</a:t>
            </a: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fasciae cervicalis (cervical fascia)</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pPr>
            <a:r>
              <a:rPr lang="en-US" altLang="en-US" sz="2000" dirty="0" err="1">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Interfascial</a:t>
            </a:r>
            <a:r>
              <a:rPr lang="en-U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spaces:</a:t>
            </a:r>
          </a:p>
          <a:p>
            <a:pPr eaLnBrk="1" hangingPunct="1">
              <a:lnSpc>
                <a:spcPct val="80000"/>
              </a:lnSpc>
              <a:buFont typeface="Wingdings" panose="05000000000000000000" pitchFamily="2" charset="2"/>
              <a:buNone/>
            </a:pPr>
            <a:b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suprasternal space</a:t>
            </a:r>
            <a:b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submandibular space</a:t>
            </a:r>
            <a:b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3) organ or visceral space</a:t>
            </a:r>
            <a:b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4) </a:t>
            </a:r>
            <a:r>
              <a:rPr lang="en-U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retrovisceral</a:t>
            </a: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space</a:t>
            </a:r>
            <a:b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5) carotid sheath</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(vagina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carotica</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pPr>
            <a:endPar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80000"/>
              </a:lnSpc>
            </a:pP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Fasciae of the posterior region of the neck</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fascia </a:t>
            </a:r>
            <a:r>
              <a:rPr lang="en-U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musculi</a:t>
            </a: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trapezii</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a:t>
            </a: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fascia nuchae</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0535E74C-465D-6940-2ADE-0DE0CA469498}"/>
              </a:ext>
            </a:extLst>
          </p:cNvPr>
          <p:cNvSpPr>
            <a:spLocks noGrp="1" noChangeArrowheads="1"/>
          </p:cNvSpPr>
          <p:nvPr>
            <p:ph type="title" idx="4294967295"/>
          </p:nvPr>
        </p:nvSpPr>
        <p:spPr>
          <a:xfrm>
            <a:off x="457200" y="0"/>
            <a:ext cx="8229600" cy="620713"/>
          </a:xfrm>
        </p:spPr>
        <p:txBody>
          <a:bodyPr/>
          <a:lstStyle/>
          <a:p>
            <a:pPr eaLnBrk="1" hangingPunct="1"/>
            <a:r>
              <a:rPr lang="en-GB" altLang="en-US" sz="28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NECK</a:t>
            </a:r>
            <a:endParaRPr lang="en-US" altLang="en-US" sz="28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35843" name="Rectangle 3">
            <a:extLst>
              <a:ext uri="{FF2B5EF4-FFF2-40B4-BE49-F238E27FC236}">
                <a16:creationId xmlns:a16="http://schemas.microsoft.com/office/drawing/2014/main" id="{F1D0CB2F-9BEE-5FAA-5EE5-C60B76A2B4C5}"/>
              </a:ext>
            </a:extLst>
          </p:cNvPr>
          <p:cNvSpPr>
            <a:spLocks noGrp="1" noChangeArrowheads="1"/>
          </p:cNvSpPr>
          <p:nvPr>
            <p:ph type="body" sz="half" idx="4294967295"/>
          </p:nvPr>
        </p:nvSpPr>
        <p:spPr>
          <a:xfrm>
            <a:off x="0" y="914466"/>
            <a:ext cx="8991484" cy="1360525"/>
          </a:xfrm>
        </p:spPr>
        <p:txBody>
          <a:bodyPr/>
          <a:lstStyle/>
          <a:p>
            <a:pPr marL="533400" indent="-533400" eaLnBrk="1" hangingPunct="1">
              <a:lnSpc>
                <a:spcPct val="90000"/>
              </a:lnSpc>
              <a:buFont typeface="Wingdings" panose="05000000000000000000" pitchFamily="2" charset="2"/>
              <a:buNone/>
            </a:pPr>
            <a:r>
              <a:rPr lang="en-GB" altLang="en-US" sz="2000" b="1" dirty="0">
                <a:solidFill>
                  <a:srgbClr val="FF3300"/>
                </a:solidFill>
                <a:effectLst>
                  <a:outerShdw blurRad="38100" dist="38100" dir="2700000" algn="tl">
                    <a:srgbClr val="000000"/>
                  </a:outerShdw>
                </a:effectLst>
                <a:latin typeface="Comic Sans MS" panose="030F0702030302020204" pitchFamily="66" charset="0"/>
              </a:rPr>
              <a:t> a)  MUSCLES OF THE ANTERIOR REGION OF THE NECK</a:t>
            </a:r>
            <a:endParaRPr lang="sr-Latn-CS" altLang="en-US" sz="2000" b="1" dirty="0">
              <a:solidFill>
                <a:srgbClr val="FF3300"/>
              </a:solidFill>
              <a:effectLst>
                <a:outerShdw blurRad="38100" dist="38100" dir="2700000" algn="tl">
                  <a:srgbClr val="000000"/>
                </a:outerShdw>
              </a:effectLst>
              <a:latin typeface="Comic Sans MS" panose="030F0702030302020204" pitchFamily="66" charset="0"/>
            </a:endParaRPr>
          </a:p>
          <a:p>
            <a:pPr marL="533400" indent="-533400" algn="ctr" eaLnBrk="1" hangingPunct="1">
              <a:lnSpc>
                <a:spcPct val="90000"/>
              </a:lnSpc>
              <a:buFont typeface="Wingdings" panose="05000000000000000000" pitchFamily="2" charset="2"/>
              <a:buNone/>
            </a:pPr>
            <a:endParaRPr lang="sr-Latn-CS" altLang="en-US" sz="2000" b="1" dirty="0">
              <a:solidFill>
                <a:srgbClr val="FF3300"/>
              </a:solidFill>
              <a:effectLst>
                <a:outerShdw blurRad="38100" dist="38100" dir="2700000" algn="tl">
                  <a:srgbClr val="000000"/>
                </a:outerShdw>
              </a:effectLst>
            </a:endParaRPr>
          </a:p>
          <a:p>
            <a:pPr marL="533400" indent="-533400" eaLnBrk="1" hangingPunct="1">
              <a:lnSpc>
                <a:spcPct val="90000"/>
              </a:lnSpc>
              <a:buNone/>
            </a:pPr>
            <a:r>
              <a:rPr lang="en-GB" altLang="en-US" sz="2000" b="1" dirty="0">
                <a:solidFill>
                  <a:srgbClr val="FF3300"/>
                </a:solidFill>
                <a:effectLst>
                  <a:outerShdw blurRad="38100" dist="38100" dir="2700000" algn="tl">
                    <a:srgbClr val="000000"/>
                  </a:outerShdw>
                </a:effectLst>
                <a:latin typeface="Comic Sans MS" panose="030F0702030302020204" pitchFamily="66" charset="0"/>
              </a:rPr>
              <a:t> b)  MUSCLES OF THE POSTERIOR REGION OF THE NECK</a:t>
            </a:r>
            <a:endParaRPr lang="sr-Latn-CS" altLang="en-US" sz="2000" b="1" dirty="0">
              <a:solidFill>
                <a:srgbClr val="FF3300"/>
              </a:solidFill>
              <a:effectLst>
                <a:outerShdw blurRad="38100" dist="38100" dir="2700000" algn="tl">
                  <a:srgbClr val="000000"/>
                </a:outerShdw>
              </a:effectLst>
              <a:latin typeface="Comic Sans MS" panose="030F0702030302020204" pitchFamily="66" charset="0"/>
            </a:endParaRPr>
          </a:p>
          <a:p>
            <a:pPr marL="533400" indent="-533400" eaLnBrk="1" hangingPunct="1">
              <a:lnSpc>
                <a:spcPct val="90000"/>
              </a:lnSpc>
              <a:buFont typeface="Wingdings" panose="05000000000000000000" pitchFamily="2" charset="2"/>
              <a:buNone/>
            </a:pPr>
            <a:endParaRPr lang="en-US" altLang="en-US" sz="1400" dirty="0">
              <a:solidFill>
                <a:srgbClr val="FFCC00"/>
              </a:solidFill>
              <a:effectLst>
                <a:outerShdw blurRad="38100" dist="38100" dir="2700000" algn="tl">
                  <a:srgbClr val="000000"/>
                </a:outerShdw>
              </a:effectLst>
            </a:endParaRPr>
          </a:p>
        </p:txBody>
      </p:sp>
      <p:pic>
        <p:nvPicPr>
          <p:cNvPr id="2" name="Picture 1">
            <a:extLst>
              <a:ext uri="{FF2B5EF4-FFF2-40B4-BE49-F238E27FC236}">
                <a16:creationId xmlns:a16="http://schemas.microsoft.com/office/drawing/2014/main" id="{26644BA5-4143-8F11-B427-E04D2C1B12F9}"/>
              </a:ext>
            </a:extLst>
          </p:cNvPr>
          <p:cNvPicPr>
            <a:picLocks noChangeAspect="1"/>
          </p:cNvPicPr>
          <p:nvPr/>
        </p:nvPicPr>
        <p:blipFill rotWithShape="1">
          <a:blip r:embed="rId2"/>
          <a:srcRect r="3383" b="22653"/>
          <a:stretch/>
        </p:blipFill>
        <p:spPr>
          <a:xfrm>
            <a:off x="2362258" y="3429000"/>
            <a:ext cx="3525344" cy="3150571"/>
          </a:xfrm>
          <a:prstGeom prst="rect">
            <a:avLst/>
          </a:prstGeom>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0535E74C-465D-6940-2ADE-0DE0CA469498}"/>
              </a:ext>
            </a:extLst>
          </p:cNvPr>
          <p:cNvSpPr>
            <a:spLocks noGrp="1" noChangeArrowheads="1"/>
          </p:cNvSpPr>
          <p:nvPr>
            <p:ph type="title" idx="4294967295"/>
          </p:nvPr>
        </p:nvSpPr>
        <p:spPr>
          <a:xfrm>
            <a:off x="457200" y="0"/>
            <a:ext cx="8229600" cy="620713"/>
          </a:xfrm>
          <a:noFill/>
        </p:spPr>
        <p:txBody>
          <a:bodyPr/>
          <a:lstStyle/>
          <a:p>
            <a:pPr eaLnBrk="1" hangingPunct="1"/>
            <a:r>
              <a:rPr lang="en-GB" altLang="en-US" sz="28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NECK</a:t>
            </a:r>
            <a:endParaRPr lang="en-US" altLang="en-US" sz="28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35843" name="Rectangle 3">
            <a:extLst>
              <a:ext uri="{FF2B5EF4-FFF2-40B4-BE49-F238E27FC236}">
                <a16:creationId xmlns:a16="http://schemas.microsoft.com/office/drawing/2014/main" id="{F1D0CB2F-9BEE-5FAA-5EE5-C60B76A2B4C5}"/>
              </a:ext>
            </a:extLst>
          </p:cNvPr>
          <p:cNvSpPr>
            <a:spLocks noGrp="1" noChangeArrowheads="1"/>
          </p:cNvSpPr>
          <p:nvPr>
            <p:ph type="body" sz="half" idx="4294967295"/>
          </p:nvPr>
        </p:nvSpPr>
        <p:spPr>
          <a:xfrm>
            <a:off x="0" y="620713"/>
            <a:ext cx="7619920" cy="6237287"/>
          </a:xfrm>
        </p:spPr>
        <p:txBody>
          <a:bodyPr/>
          <a:lstStyle/>
          <a:p>
            <a:pPr marL="533400" indent="-533400" algn="ctr" eaLnBrk="1" hangingPunct="1">
              <a:lnSpc>
                <a:spcPct val="90000"/>
              </a:lnSpc>
              <a:buFont typeface="Wingdings" panose="05000000000000000000" pitchFamily="2" charset="2"/>
              <a:buNone/>
            </a:pPr>
            <a:r>
              <a:rPr lang="en-GB" altLang="en-US" sz="2000" b="1" u="sng" dirty="0">
                <a:solidFill>
                  <a:srgbClr val="FF33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ANTERIOR REGION OF THE NECK</a:t>
            </a:r>
            <a:endParaRPr lang="sr-Latn-CS" altLang="en-US" sz="2000" b="1" u="sng" dirty="0">
              <a:solidFill>
                <a:srgbClr val="FF33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algn="ctr" eaLnBrk="1" hangingPunct="1">
              <a:lnSpc>
                <a:spcPct val="90000"/>
              </a:lnSpc>
              <a:buFont typeface="Wingdings" panose="05000000000000000000" pitchFamily="2" charset="2"/>
              <a:buNone/>
            </a:pPr>
            <a:endParaRPr lang="sr-Latn-CS" altLang="en-US" sz="1800" b="1" dirty="0">
              <a:solidFill>
                <a:srgbClr val="FFCC00"/>
              </a:solidFill>
              <a:effectLst>
                <a:outerShdw blurRad="38100" dist="38100" dir="2700000" algn="tl">
                  <a:srgbClr val="000000"/>
                </a:outerShdw>
              </a:effectLst>
            </a:endParaRPr>
          </a:p>
          <a:p>
            <a:pPr marL="533400" indent="-533400" eaLnBrk="1" hangingPunct="1">
              <a:lnSpc>
                <a:spcPct val="90000"/>
              </a:lnSpc>
              <a:buFont typeface="Wingdings" panose="05000000000000000000" pitchFamily="2" charset="2"/>
              <a:buNone/>
            </a:pPr>
            <a:r>
              <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SUBCUTANEUS LAYER</a:t>
            </a:r>
            <a:endPar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platysma</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SUPERFICIAL LAYER</a:t>
            </a:r>
            <a:endPar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b="1" i="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m.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sternocleidomastoideus</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a:t>
            </a:r>
            <a:b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b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(sternocleidomastoid muscle)</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3.  </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MIDDLE LAYER</a:t>
            </a:r>
            <a:endPar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Cyrl-CS" altLang="en-US" sz="2000" b="1" i="1" dirty="0">
                <a:solidFill>
                  <a:srgbClr val="FFC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000" b="1" i="1" dirty="0">
                <a:solidFill>
                  <a:srgbClr val="FFC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b="1" i="1" dirty="0">
                <a:solidFill>
                  <a:srgbClr val="FFC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SUPRAHYOID MUSCLES</a:t>
            </a:r>
            <a:endParaRPr lang="sr-Latn-CS" altLang="en-US" sz="2000" b="1" i="1" dirty="0">
              <a:solidFill>
                <a:srgbClr val="FFC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i="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m.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digastricus</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(digastric muscle)</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 m.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stylohyoideus</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(stylohyoid muscle)</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 m.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mylohyoideus</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(mylohyoid muscle)</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buNone/>
            </a:pP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 m.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geniohyoideus</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(geniohyoid muscle)</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a:t>
            </a:r>
            <a:r>
              <a:rPr lang="sr-Latn-CS"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INFRAHYOID MUSCLES</a:t>
            </a:r>
            <a:endParaRPr lang="sr-Latn-CS"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None/>
            </a:pPr>
            <a:r>
              <a:rPr lang="sr-Latn-CS" altLang="en-US" sz="2000" b="1" i="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m.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sternohyoideus</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(sternohyoid muscle)</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buNone/>
            </a:pP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 m.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omohyoideus</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(omohyoid muscle)</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buNone/>
            </a:pP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 m.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sternothyroideus</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(sternothyroid muscle)</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buNone/>
            </a:pP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 m. </a:t>
            </a:r>
            <a:r>
              <a:rPr lang="sr-Latn-CS" altLang="en-US" sz="2000" b="1" dirty="0" err="1">
                <a:solidFill>
                  <a:schemeClr val="accent5">
                    <a:lumMod val="10000"/>
                  </a:schemeClr>
                </a:solidFill>
                <a:latin typeface="Times New Roman" panose="02020603050405020304" pitchFamily="18" charset="0"/>
                <a:cs typeface="Times New Roman" panose="02020603050405020304" pitchFamily="18" charset="0"/>
              </a:rPr>
              <a:t>thyrohyoideus</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(thyrohyoid muscle)</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E69FCB01-53B3-322A-84C0-37AC72C4369D}"/>
              </a:ext>
            </a:extLst>
          </p:cNvPr>
          <p:cNvSpPr txBox="1"/>
          <p:nvPr/>
        </p:nvSpPr>
        <p:spPr>
          <a:xfrm>
            <a:off x="5333980" y="1241426"/>
            <a:ext cx="3616866" cy="3970318"/>
          </a:xfrm>
          <a:prstGeom prst="rect">
            <a:avLst/>
          </a:prstGeom>
          <a:noFill/>
        </p:spPr>
        <p:txBody>
          <a:bodyPr wrap="square">
            <a:spAutoFit/>
          </a:bodyPr>
          <a:lstStyle/>
          <a:p>
            <a:pPr marL="533400" indent="-533400" eaLnBrk="1" hangingPunct="1">
              <a:lnSpc>
                <a:spcPct val="90000"/>
              </a:lnSpc>
              <a:buFont typeface="Wingdings" panose="05000000000000000000" pitchFamily="2" charset="2"/>
              <a:buNone/>
            </a:pPr>
            <a:r>
              <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4.  </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DEEP LAYER </a:t>
            </a:r>
          </a:p>
          <a:p>
            <a:pPr marL="533400" indent="-533400" eaLnBrk="1" hangingPunct="1">
              <a:lnSpc>
                <a:spcPct val="90000"/>
              </a:lnSpc>
              <a:buFont typeface="Wingdings" panose="05000000000000000000" pitchFamily="2" charset="2"/>
              <a:buNone/>
            </a:pP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(prevertebral muscles)</a:t>
            </a:r>
            <a:endPar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pPr>
            <a:r>
              <a:rPr lang="sr-Latn-CS" altLang="en-US" sz="2000" b="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Cyrl-CS"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VERTEBRAL</a:t>
            </a:r>
            <a:endParaRPr lang="sr-Latn-CS"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 m</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longus capitis</a:t>
            </a:r>
          </a:p>
          <a:p>
            <a:pPr marL="533400" indent="-533400" eaLnBrk="1" hangingPunct="1">
              <a:lnSpc>
                <a:spcPct val="90000"/>
              </a:lnSpc>
              <a:buFont typeface="Wingdings" panose="05000000000000000000" pitchFamily="2" charset="2"/>
              <a:buNone/>
            </a:pP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m. longus cervicis (colli)</a:t>
            </a:r>
          </a:p>
          <a:p>
            <a:pPr marL="533400" indent="-533400" eaLnBrk="1" hangingPunct="1">
              <a:lnSpc>
                <a:spcPct val="90000"/>
              </a:lnSpc>
              <a:buFont typeface="Wingdings" panose="05000000000000000000" pitchFamily="2" charset="2"/>
              <a:buNone/>
            </a:pP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m. rectus capitis anterior</a:t>
            </a:r>
          </a:p>
          <a:p>
            <a:pPr marL="533400" indent="-533400" eaLnBrk="1" hangingPunct="1">
              <a:lnSpc>
                <a:spcPct val="90000"/>
              </a:lnSpc>
              <a:buFont typeface="Wingdings" panose="05000000000000000000" pitchFamily="2" charset="2"/>
              <a:buNone/>
            </a:pP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m. scalenus anterior</a:t>
            </a:r>
            <a:endParaRPr lang="sr-Latn-C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pPr>
            <a:r>
              <a:rPr lang="sr-Latn-CS"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a:t>
            </a:r>
            <a:r>
              <a:rPr lang="sr-Latn-CS"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LATERAL</a:t>
            </a:r>
            <a:r>
              <a:rPr lang="sr-Latn-CS"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VERTEBRAL</a:t>
            </a:r>
            <a:endParaRPr lang="sr-Latn-CS" altLang="en-US" sz="20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m. rectus capitis lateralis</a:t>
            </a:r>
          </a:p>
          <a:p>
            <a:pPr marL="533400" indent="-533400" eaLnBrk="1" hangingPunct="1">
              <a:lnSpc>
                <a:spcPct val="90000"/>
              </a:lnSpc>
              <a:buFont typeface="Wingdings" panose="05000000000000000000" pitchFamily="2" charset="2"/>
              <a:buNone/>
            </a:pPr>
            <a:r>
              <a:rPr lang="en-U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m. </a:t>
            </a:r>
            <a:r>
              <a:rPr lang="en-GB" altLang="en-US" sz="2000" b="1" dirty="0" err="1">
                <a:solidFill>
                  <a:schemeClr val="accent5">
                    <a:lumMod val="10000"/>
                  </a:schemeClr>
                </a:solidFill>
                <a:latin typeface="Times New Roman" panose="02020603050405020304" pitchFamily="18" charset="0"/>
                <a:cs typeface="Times New Roman" panose="02020603050405020304" pitchFamily="18" charset="0"/>
              </a:rPr>
              <a:t>levator</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 scapulae</a:t>
            </a:r>
            <a:endParaRPr lang="en-US"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en-US" altLang="en-US" sz="2000" b="1" dirty="0">
                <a:solidFill>
                  <a:schemeClr val="accent5">
                    <a:lumMod val="10000"/>
                  </a:schemeClr>
                </a:solidFill>
                <a:latin typeface="Times New Roman" panose="02020603050405020304" pitchFamily="18" charset="0"/>
                <a:cs typeface="Times New Roman" panose="02020603050405020304" pitchFamily="18" charset="0"/>
              </a:rPr>
              <a:t>- m. splenius capitis</a:t>
            </a:r>
          </a:p>
          <a:p>
            <a:pPr marL="533400" indent="-533400" eaLnBrk="1" hangingPunct="1">
              <a:lnSpc>
                <a:spcPct val="90000"/>
              </a:lnSpc>
              <a:buFont typeface="Wingdings" panose="05000000000000000000" pitchFamily="2" charset="2"/>
              <a:buNone/>
            </a:pPr>
            <a:r>
              <a:rPr lang="en-U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m. scalenus </a:t>
            </a:r>
            <a:r>
              <a:rPr lang="en-GB" altLang="en-US" sz="2000" b="1" dirty="0" err="1">
                <a:solidFill>
                  <a:schemeClr val="accent5">
                    <a:lumMod val="10000"/>
                  </a:schemeClr>
                </a:solidFill>
                <a:latin typeface="Times New Roman" panose="02020603050405020304" pitchFamily="18" charset="0"/>
                <a:cs typeface="Times New Roman" panose="02020603050405020304" pitchFamily="18" charset="0"/>
              </a:rPr>
              <a:t>medius</a:t>
            </a:r>
            <a:endParaRPr lang="en-GB"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pPr>
            <a:r>
              <a:rPr lang="en-US" altLang="en-US" sz="2000" b="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m. scalenus </a:t>
            </a:r>
            <a:r>
              <a:rPr lang="en-GB" altLang="en-US" sz="2000" b="1" dirty="0" err="1">
                <a:solidFill>
                  <a:schemeClr val="accent5">
                    <a:lumMod val="10000"/>
                  </a:schemeClr>
                </a:solidFill>
                <a:latin typeface="Times New Roman" panose="02020603050405020304" pitchFamily="18" charset="0"/>
                <a:cs typeface="Times New Roman" panose="02020603050405020304" pitchFamily="18" charset="0"/>
              </a:rPr>
              <a:t>postetior</a:t>
            </a:r>
            <a:endParaRPr lang="en-GB" altLang="en-US" sz="2000" b="1" dirty="0">
              <a:solidFill>
                <a:schemeClr val="accent5">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endParaRPr lang="en-US" altLang="en-US" sz="2000" b="1" dirty="0">
              <a:solidFill>
                <a:schemeClr val="accent5">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1392530"/>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5F891D-BE4D-282C-C77C-B744142D3CDB}"/>
              </a:ext>
            </a:extLst>
          </p:cNvPr>
          <p:cNvPicPr>
            <a:picLocks noChangeAspect="1"/>
          </p:cNvPicPr>
          <p:nvPr/>
        </p:nvPicPr>
        <p:blipFill rotWithShape="1">
          <a:blip r:embed="rId2"/>
          <a:srcRect b="75207"/>
          <a:stretch/>
        </p:blipFill>
        <p:spPr>
          <a:xfrm>
            <a:off x="0" y="521414"/>
            <a:ext cx="9105962" cy="1420299"/>
          </a:xfrm>
          <a:prstGeom prst="rect">
            <a:avLst/>
          </a:prstGeom>
        </p:spPr>
      </p:pic>
      <p:sp>
        <p:nvSpPr>
          <p:cNvPr id="5" name="TextBox 4">
            <a:extLst>
              <a:ext uri="{FF2B5EF4-FFF2-40B4-BE49-F238E27FC236}">
                <a16:creationId xmlns:a16="http://schemas.microsoft.com/office/drawing/2014/main" id="{01A5F71B-0EA2-F65C-0E5C-0A28B9D458E9}"/>
              </a:ext>
            </a:extLst>
          </p:cNvPr>
          <p:cNvSpPr txBox="1"/>
          <p:nvPr/>
        </p:nvSpPr>
        <p:spPr>
          <a:xfrm>
            <a:off x="152215" y="76288"/>
            <a:ext cx="8610374" cy="424732"/>
          </a:xfrm>
          <a:prstGeom prst="rect">
            <a:avLst/>
          </a:prstGeom>
          <a:noFill/>
        </p:spPr>
        <p:txBody>
          <a:bodyPr wrap="square">
            <a:spAutoFit/>
          </a:bodyPr>
          <a:lstStyle/>
          <a:p>
            <a:pPr marL="533400" indent="-533400" algn="ctr" eaLnBrk="1" hangingPunct="1">
              <a:lnSpc>
                <a:spcPct val="90000"/>
              </a:lnSpc>
              <a:buFont typeface="Wingdings" panose="05000000000000000000" pitchFamily="2" charset="2"/>
              <a:buNone/>
            </a:pPr>
            <a:r>
              <a:rPr lang="en-GB" altLang="en-US" sz="2400" b="1" u="sng" dirty="0">
                <a:solidFill>
                  <a:srgbClr val="FF33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PLATYSMA</a:t>
            </a:r>
            <a:endParaRPr lang="sr-Latn-CS" altLang="en-US" sz="2400" b="1" u="sng" dirty="0">
              <a:solidFill>
                <a:srgbClr val="FF33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D0F5EEB9-A6E2-6B87-57CB-930A89086443}"/>
              </a:ext>
            </a:extLst>
          </p:cNvPr>
          <p:cNvPicPr>
            <a:picLocks noChangeAspect="1"/>
          </p:cNvPicPr>
          <p:nvPr/>
        </p:nvPicPr>
        <p:blipFill>
          <a:blip r:embed="rId3"/>
          <a:stretch>
            <a:fillRect/>
          </a:stretch>
        </p:blipFill>
        <p:spPr>
          <a:xfrm>
            <a:off x="2209862" y="2087840"/>
            <a:ext cx="4314665" cy="4724366"/>
          </a:xfrm>
          <a:prstGeom prst="rect">
            <a:avLst/>
          </a:prstGeom>
        </p:spPr>
      </p:pic>
    </p:spTree>
    <p:extLst>
      <p:ext uri="{BB962C8B-B14F-4D97-AF65-F5344CB8AC3E}">
        <p14:creationId xmlns:p14="http://schemas.microsoft.com/office/powerpoint/2010/main" val="4115946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BE58B2-DDDD-39C1-C020-4E6C24E72F06}"/>
              </a:ext>
            </a:extLst>
          </p:cNvPr>
          <p:cNvSpPr txBox="1"/>
          <p:nvPr/>
        </p:nvSpPr>
        <p:spPr>
          <a:xfrm>
            <a:off x="1371684" y="5168"/>
            <a:ext cx="7162612" cy="954107"/>
          </a:xfrm>
          <a:prstGeom prst="rect">
            <a:avLst/>
          </a:prstGeom>
          <a:noFill/>
        </p:spPr>
        <p:txBody>
          <a:bodyPr wrap="square">
            <a:spAutoFit/>
          </a:bodyPr>
          <a:lstStyle/>
          <a:p>
            <a:pPr algn="ctr"/>
            <a:r>
              <a:rPr lang="sr-Cyrl-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28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facials</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a:t>
            </a:r>
            <a:r>
              <a:rPr lang="en-GB" altLang="en-US" sz="2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 of external ear</a:t>
            </a:r>
            <a:endParaRPr lang="en-GB" sz="2800" i="1" dirty="0">
              <a:solidFill>
                <a:schemeClr val="accent4">
                  <a:lumMod val="10000"/>
                </a:schemeClr>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78A54F8C-83BE-20ED-5AAB-F19B25346B19}"/>
              </a:ext>
            </a:extLst>
          </p:cNvPr>
          <p:cNvSpPr txBox="1"/>
          <p:nvPr/>
        </p:nvSpPr>
        <p:spPr>
          <a:xfrm>
            <a:off x="20505" y="1447852"/>
            <a:ext cx="9128645" cy="2603790"/>
          </a:xfrm>
          <a:prstGeom prst="rect">
            <a:avLst/>
          </a:prstGeom>
          <a:noFill/>
        </p:spPr>
        <p:txBody>
          <a:bodyPr wrap="square">
            <a:spAutoFit/>
          </a:bodyPr>
          <a:lstStyle/>
          <a:p>
            <a:pPr marL="533400" indent="-533400" eaLnBrk="1" hangingPunct="1">
              <a:lnSpc>
                <a:spcPct val="80000"/>
              </a:lnSpc>
              <a:buFont typeface="Wingdings" panose="05000000000000000000" pitchFamily="2" charset="2"/>
              <a:buNone/>
            </a:pPr>
            <a:endParaRPr lang="sr-Latn-CS" altLang="en-US" sz="2000" b="1" dirty="0">
              <a:solidFill>
                <a:srgbClr val="F4AA3E"/>
              </a:solidFill>
              <a:latin typeface="Times New Roman" panose="02020603050405020304" pitchFamily="18" charset="0"/>
              <a:cs typeface="Times New Roman" panose="02020603050405020304" pitchFamily="18" charset="0"/>
            </a:endParaRPr>
          </a:p>
          <a:p>
            <a:pPr marL="533400" indent="-533400" eaLnBrk="1" hangingPunct="1">
              <a:lnSpc>
                <a:spcPct val="80000"/>
              </a:lnSpc>
              <a:buFont typeface="Wingdings" panose="05000000000000000000" pitchFamily="2" charset="2"/>
              <a:buNone/>
            </a:pPr>
            <a:r>
              <a:rPr lang="sr-Latn-CS" altLang="en-US" sz="2200" b="1" dirty="0">
                <a:solidFill>
                  <a:srgbClr val="F4AA3E"/>
                </a:solidFill>
                <a:latin typeface="Times New Roman" panose="02020603050405020304" pitchFamily="18" charset="0"/>
                <a:cs typeface="Times New Roman" panose="02020603050405020304" pitchFamily="18" charset="0"/>
              </a:rPr>
              <a:t>  a) </a:t>
            </a:r>
            <a:r>
              <a:rPr lang="en-GB" altLang="en-US" sz="2200" b="1" dirty="0">
                <a:solidFill>
                  <a:srgbClr val="F4AA3E"/>
                </a:solidFill>
                <a:latin typeface="Times New Roman" panose="02020603050405020304" pitchFamily="18" charset="0"/>
                <a:cs typeface="Times New Roman" panose="02020603050405020304" pitchFamily="18" charset="0"/>
              </a:rPr>
              <a:t>m. auricularis anterior</a:t>
            </a:r>
          </a:p>
          <a:p>
            <a:pPr marL="533400" indent="-533400" eaLnBrk="1" hangingPunct="1">
              <a:lnSpc>
                <a:spcPct val="80000"/>
              </a:lnSpc>
              <a:buFont typeface="Wingdings" panose="05000000000000000000" pitchFamily="2" charset="2"/>
              <a:buNone/>
            </a:pPr>
            <a:r>
              <a:rPr lang="en-GB" altLang="en-US" sz="2200" b="1" dirty="0">
                <a:solidFill>
                  <a:srgbClr val="F4AA3E"/>
                </a:solidFill>
                <a:latin typeface="Times New Roman" panose="02020603050405020304" pitchFamily="18" charset="0"/>
                <a:cs typeface="Times New Roman" panose="02020603050405020304" pitchFamily="18" charset="0"/>
              </a:rPr>
              <a:t>  b) m. auricularis superior </a:t>
            </a:r>
          </a:p>
          <a:p>
            <a:pPr marL="533400" indent="-533400" eaLnBrk="1" hangingPunct="1">
              <a:lnSpc>
                <a:spcPct val="80000"/>
              </a:lnSpc>
              <a:buFont typeface="Wingdings" panose="05000000000000000000" pitchFamily="2" charset="2"/>
              <a:buNone/>
            </a:pPr>
            <a:r>
              <a:rPr lang="en-GB" altLang="en-US" sz="2200" b="1" dirty="0">
                <a:solidFill>
                  <a:srgbClr val="F4AA3E"/>
                </a:solidFill>
                <a:latin typeface="Times New Roman" panose="02020603050405020304" pitchFamily="18" charset="0"/>
                <a:cs typeface="Times New Roman" panose="02020603050405020304" pitchFamily="18" charset="0"/>
              </a:rPr>
              <a:t>  c) m. auricularis posterior</a:t>
            </a:r>
          </a:p>
          <a:p>
            <a:pPr marL="533400" indent="-533400" eaLnBrk="1" hangingPunct="1">
              <a:lnSpc>
                <a:spcPct val="80000"/>
              </a:lnSpc>
              <a:buFont typeface="Wingdings" panose="05000000000000000000" pitchFamily="2" charset="2"/>
              <a:buNone/>
            </a:pPr>
            <a:endParaRPr lang="en-GB" altLang="en-US" dirty="0">
              <a:solidFill>
                <a:schemeClr val="accent4">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80000"/>
              </a:lnSpc>
              <a:buFont typeface="Wingdings" panose="05000000000000000000" pitchFamily="2" charset="2"/>
              <a:buNone/>
            </a:pPr>
            <a:r>
              <a:rPr lang="en-GB" altLang="en-US" sz="2000" dirty="0">
                <a:solidFill>
                  <a:schemeClr val="accent4">
                    <a:lumMod val="10000"/>
                  </a:schemeClr>
                </a:solidFill>
                <a:latin typeface="Times New Roman" panose="02020603050405020304" pitchFamily="18" charset="0"/>
                <a:cs typeface="Times New Roman" panose="02020603050405020304" pitchFamily="18" charset="0"/>
              </a:rPr>
              <a:t>- They have origin on cartilage of auricula of </a:t>
            </a:r>
          </a:p>
          <a:p>
            <a:pPr marL="533400" indent="-533400" eaLnBrk="1" hangingPunct="1">
              <a:lnSpc>
                <a:spcPct val="80000"/>
              </a:lnSpc>
              <a:buFont typeface="Wingdings" panose="05000000000000000000" pitchFamily="2" charset="2"/>
              <a:buNone/>
            </a:pPr>
            <a:r>
              <a:rPr lang="en-GB" altLang="en-US" sz="2000" dirty="0">
                <a:solidFill>
                  <a:schemeClr val="accent4">
                    <a:lumMod val="10000"/>
                  </a:schemeClr>
                </a:solidFill>
                <a:latin typeface="Times New Roman" panose="02020603050405020304" pitchFamily="18" charset="0"/>
                <a:cs typeface="Times New Roman" panose="02020603050405020304" pitchFamily="18" charset="0"/>
              </a:rPr>
              <a:t>   external ear and are inserted to the temporal</a:t>
            </a:r>
          </a:p>
          <a:p>
            <a:pPr marL="533400" indent="-533400" eaLnBrk="1" hangingPunct="1">
              <a:lnSpc>
                <a:spcPct val="80000"/>
              </a:lnSpc>
              <a:buFont typeface="Wingdings" panose="05000000000000000000" pitchFamily="2" charset="2"/>
              <a:buNone/>
            </a:pPr>
            <a:r>
              <a:rPr lang="en-GB" altLang="en-US" sz="2000" dirty="0">
                <a:solidFill>
                  <a:schemeClr val="accent4">
                    <a:lumMod val="10000"/>
                  </a:schemeClr>
                </a:solidFill>
                <a:latin typeface="Times New Roman" panose="02020603050405020304" pitchFamily="18" charset="0"/>
                <a:cs typeface="Times New Roman" panose="02020603050405020304" pitchFamily="18" charset="0"/>
              </a:rPr>
              <a:t>   bone or to adjacent aponeurosis</a:t>
            </a:r>
          </a:p>
          <a:p>
            <a:pPr marL="533400" indent="-533400" eaLnBrk="1" hangingPunct="1">
              <a:lnSpc>
                <a:spcPct val="80000"/>
              </a:lnSpc>
              <a:buFont typeface="Wingdings" panose="05000000000000000000" pitchFamily="2" charset="2"/>
              <a:buNone/>
            </a:pPr>
            <a:endParaRPr lang="en-GB" altLang="en-US" sz="2000" dirty="0">
              <a:solidFill>
                <a:schemeClr val="accent4">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80000"/>
              </a:lnSpc>
              <a:buFont typeface="Wingdings" panose="05000000000000000000" pitchFamily="2" charset="2"/>
              <a:buNone/>
            </a:pPr>
            <a:r>
              <a:rPr lang="en-GB" altLang="en-US" sz="2000" dirty="0">
                <a:solidFill>
                  <a:schemeClr val="accent4">
                    <a:lumMod val="10000"/>
                  </a:schemeClr>
                </a:solidFill>
                <a:latin typeface="Times New Roman" panose="02020603050405020304" pitchFamily="18" charset="0"/>
                <a:cs typeface="Times New Roman" panose="02020603050405020304" pitchFamily="18" charset="0"/>
              </a:rPr>
              <a:t>- Atrophied in most of the people</a:t>
            </a:r>
            <a:endParaRPr lang="sr-Latn-CS" altLang="en-US" sz="2000" dirty="0">
              <a:solidFill>
                <a:schemeClr val="accent4">
                  <a:lumMod val="10000"/>
                </a:schemeClr>
              </a:solidFill>
              <a:latin typeface="Times New Roman" panose="02020603050405020304" pitchFamily="18" charset="0"/>
              <a:cs typeface="Times New Roman" panose="02020603050405020304" pitchFamily="18" charset="0"/>
            </a:endParaRPr>
          </a:p>
        </p:txBody>
      </p:sp>
      <p:pic>
        <p:nvPicPr>
          <p:cNvPr id="13" name="Picture 4" descr="022 mimicni m">
            <a:extLst>
              <a:ext uri="{FF2B5EF4-FFF2-40B4-BE49-F238E27FC236}">
                <a16:creationId xmlns:a16="http://schemas.microsoft.com/office/drawing/2014/main" id="{05204B1A-B1BB-B6AD-D797-4C881853B4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503" t="1852"/>
          <a:stretch>
            <a:fillRect/>
          </a:stretch>
        </p:blipFill>
        <p:spPr bwMode="auto">
          <a:xfrm>
            <a:off x="5188857" y="1828842"/>
            <a:ext cx="3955142" cy="4356070"/>
          </a:xfrm>
          <a:prstGeom prst="rect">
            <a:avLst/>
          </a:prstGeom>
          <a:solidFill>
            <a:srgbClr val="FFFF00"/>
          </a:solidFill>
          <a:ln w="38100">
            <a:solidFill>
              <a:srgbClr val="FFCC00"/>
            </a:solidFill>
            <a:miter lim="800000"/>
            <a:headEnd/>
            <a:tailEnd/>
          </a:ln>
        </p:spPr>
      </p:pic>
    </p:spTree>
    <p:extLst>
      <p:ext uri="{BB962C8B-B14F-4D97-AF65-F5344CB8AC3E}">
        <p14:creationId xmlns:p14="http://schemas.microsoft.com/office/powerpoint/2010/main" val="10017164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5F891D-BE4D-282C-C77C-B744142D3CDB}"/>
              </a:ext>
            </a:extLst>
          </p:cNvPr>
          <p:cNvPicPr>
            <a:picLocks noChangeAspect="1"/>
          </p:cNvPicPr>
          <p:nvPr/>
        </p:nvPicPr>
        <p:blipFill rotWithShape="1">
          <a:blip r:embed="rId2"/>
          <a:srcRect b="88333"/>
          <a:stretch/>
        </p:blipFill>
        <p:spPr>
          <a:xfrm>
            <a:off x="35649" y="462930"/>
            <a:ext cx="9029764" cy="662783"/>
          </a:xfrm>
          <a:prstGeom prst="rect">
            <a:avLst/>
          </a:prstGeom>
        </p:spPr>
      </p:pic>
      <p:sp>
        <p:nvSpPr>
          <p:cNvPr id="5" name="TextBox 4">
            <a:extLst>
              <a:ext uri="{FF2B5EF4-FFF2-40B4-BE49-F238E27FC236}">
                <a16:creationId xmlns:a16="http://schemas.microsoft.com/office/drawing/2014/main" id="{01A5F71B-0EA2-F65C-0E5C-0A28B9D458E9}"/>
              </a:ext>
            </a:extLst>
          </p:cNvPr>
          <p:cNvSpPr txBox="1"/>
          <p:nvPr/>
        </p:nvSpPr>
        <p:spPr>
          <a:xfrm>
            <a:off x="152215" y="76288"/>
            <a:ext cx="8610374" cy="424732"/>
          </a:xfrm>
          <a:prstGeom prst="rect">
            <a:avLst/>
          </a:prstGeom>
          <a:noFill/>
        </p:spPr>
        <p:txBody>
          <a:bodyPr wrap="square">
            <a:spAutoFit/>
          </a:bodyPr>
          <a:lstStyle/>
          <a:p>
            <a:pPr marL="533400" indent="-533400" algn="ctr" eaLnBrk="1" hangingPunct="1">
              <a:lnSpc>
                <a:spcPct val="90000"/>
              </a:lnSpc>
              <a:buFont typeface="Wingdings" panose="05000000000000000000" pitchFamily="2" charset="2"/>
              <a:buNone/>
            </a:pPr>
            <a:r>
              <a:rPr lang="en-GB" altLang="en-US" sz="2400" b="1" u="sng" dirty="0">
                <a:solidFill>
                  <a:srgbClr val="FF33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STERNOCLEIDOMASTOIDEUS</a:t>
            </a:r>
            <a:endParaRPr lang="sr-Latn-CS" altLang="en-US" sz="2400" b="1" u="sng" dirty="0">
              <a:solidFill>
                <a:srgbClr val="FF33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3A3D4562-16D4-49BE-A9C6-6D0237F69DBC}"/>
              </a:ext>
            </a:extLst>
          </p:cNvPr>
          <p:cNvPicPr>
            <a:picLocks noChangeAspect="1"/>
          </p:cNvPicPr>
          <p:nvPr/>
        </p:nvPicPr>
        <p:blipFill rotWithShape="1">
          <a:blip r:embed="rId2"/>
          <a:srcRect t="23336" b="37288"/>
          <a:stretch/>
        </p:blipFill>
        <p:spPr>
          <a:xfrm>
            <a:off x="35649" y="1087623"/>
            <a:ext cx="9029764" cy="2236893"/>
          </a:xfrm>
          <a:prstGeom prst="rect">
            <a:avLst/>
          </a:prstGeom>
        </p:spPr>
      </p:pic>
      <p:pic>
        <p:nvPicPr>
          <p:cNvPr id="4" name="Picture 5">
            <a:extLst>
              <a:ext uri="{FF2B5EF4-FFF2-40B4-BE49-F238E27FC236}">
                <a16:creationId xmlns:a16="http://schemas.microsoft.com/office/drawing/2014/main" id="{AAA1C44A-512B-5D49-C533-256E4909CD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2046" t="12000" r="25000" b="22000"/>
          <a:stretch>
            <a:fillRect/>
          </a:stretch>
        </p:blipFill>
        <p:spPr bwMode="auto">
          <a:xfrm>
            <a:off x="1066892" y="3344818"/>
            <a:ext cx="2752180" cy="3445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A7CA9844-12C6-ABFA-3455-AC7057552728}"/>
              </a:ext>
            </a:extLst>
          </p:cNvPr>
          <p:cNvPicPr>
            <a:picLocks noChangeAspect="1"/>
          </p:cNvPicPr>
          <p:nvPr/>
        </p:nvPicPr>
        <p:blipFill rotWithShape="1">
          <a:blip r:embed="rId4"/>
          <a:srcRect r="3383" b="22653"/>
          <a:stretch/>
        </p:blipFill>
        <p:spPr>
          <a:xfrm>
            <a:off x="4530135" y="3533485"/>
            <a:ext cx="3525344" cy="3150571"/>
          </a:xfrm>
          <a:prstGeom prst="rect">
            <a:avLst/>
          </a:prstGeom>
        </p:spPr>
      </p:pic>
    </p:spTree>
    <p:extLst>
      <p:ext uri="{BB962C8B-B14F-4D97-AF65-F5344CB8AC3E}">
        <p14:creationId xmlns:p14="http://schemas.microsoft.com/office/powerpoint/2010/main" val="28257054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7891" name="Rectangle 3">
            <a:extLst>
              <a:ext uri="{FF2B5EF4-FFF2-40B4-BE49-F238E27FC236}">
                <a16:creationId xmlns:a16="http://schemas.microsoft.com/office/drawing/2014/main" id="{F6D8CD9B-796A-578B-B022-84B2B3A5D617}"/>
              </a:ext>
            </a:extLst>
          </p:cNvPr>
          <p:cNvSpPr>
            <a:spLocks noGrp="1" noChangeArrowheads="1"/>
          </p:cNvSpPr>
          <p:nvPr>
            <p:ph type="body" sz="half" idx="4294967295"/>
          </p:nvPr>
        </p:nvSpPr>
        <p:spPr>
          <a:xfrm>
            <a:off x="0" y="676586"/>
            <a:ext cx="5333980" cy="6165850"/>
          </a:xfrm>
        </p:spPr>
        <p:txBody>
          <a:bodyPr/>
          <a:lstStyle/>
          <a:p>
            <a:pPr marL="533400" indent="-533400" eaLnBrk="1" hangingPunct="1">
              <a:lnSpc>
                <a:spcPct val="90000"/>
              </a:lnSpc>
              <a:buFont typeface="Wingdings" panose="05000000000000000000" pitchFamily="2" charset="2"/>
              <a:buNone/>
            </a:pPr>
            <a:r>
              <a:rPr lang="sr-Latn-CS" altLang="en-US" sz="1800" b="1" dirty="0" err="1">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Pars</a:t>
            </a:r>
            <a:r>
              <a:rPr lang="sr-Latn-CS" altLang="en-US" sz="1800" b="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sternalis</a:t>
            </a:r>
            <a:r>
              <a:rPr lang="sr-Latn-CS" altLang="en-US" sz="1800" b="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 </a:t>
            </a:r>
            <a:r>
              <a:rPr lang="sr-Latn-CS" altLang="en-US" sz="1800" b="1" dirty="0" err="1">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Caput</a:t>
            </a:r>
            <a:r>
              <a:rPr lang="sr-Latn-CS" altLang="en-US" sz="1800" b="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sternale</a:t>
            </a:r>
            <a:r>
              <a:rPr lang="en-GB" altLang="en-US" sz="1800" b="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1800"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superficial layer</a:t>
            </a:r>
            <a:r>
              <a:rPr lang="sr-Latn-CS" altLang="en-US" sz="1800"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1800"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800"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1800" b="1"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 </a:t>
            </a:r>
            <a:r>
              <a:rPr lang="sr-Latn-CS" altLang="en-US" sz="18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CAPUT STERNOMASTOIDEUM</a:t>
            </a:r>
          </a:p>
          <a:p>
            <a:pPr marL="533400" indent="-533400" eaLnBrk="1" hangingPunct="1">
              <a:lnSpc>
                <a:spcPct val="90000"/>
              </a:lnSpc>
              <a:buFont typeface="Wingdings" panose="05000000000000000000" pitchFamily="2" charset="2"/>
              <a:buNone/>
            </a:pP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manubrium</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sterni</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surface</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533400" indent="-533400" eaLnBrk="1" hangingPunct="1">
              <a:lnSpc>
                <a:spcPct val="90000"/>
              </a:lnSpc>
              <a:buFont typeface="Wingdings" panose="05000000000000000000" pitchFamily="2" charset="2"/>
              <a:buNone/>
            </a:pP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mastoideus</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lateral (external) surface</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endParaRPr lang="sr-Latn-CS" altLang="en-US" sz="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en-GB" altLang="en-US" sz="1800" b="1"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a:t>
            </a:r>
            <a:r>
              <a:rPr lang="sr-Latn-CS" altLang="en-US" sz="1800" b="1"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CAPUT STERNOOCCIPITALE</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endParaRPr lang="en-GB"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manubrium</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sterni</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surface</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533400" indent="-533400" eaLnBrk="1" hangingPunct="1">
              <a:lnSpc>
                <a:spcPct val="90000"/>
              </a:lnSpc>
              <a:buFont typeface="Wingdings" panose="05000000000000000000" pitchFamily="2" charset="2"/>
              <a:buNone/>
            </a:pP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linea</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nuchalis</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superior</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lateral part</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533400" indent="-533400" eaLnBrk="1" hangingPunct="1">
              <a:lnSpc>
                <a:spcPct val="90000"/>
              </a:lnSpc>
              <a:buFont typeface="Wingdings" panose="05000000000000000000" pitchFamily="2" charset="2"/>
              <a:buNone/>
            </a:pPr>
            <a:endPar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1800" b="1" dirty="0" err="1">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Pars</a:t>
            </a:r>
            <a:r>
              <a:rPr lang="sr-Latn-CS" altLang="en-US" sz="1800" b="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clavicularis</a:t>
            </a:r>
            <a:r>
              <a:rPr lang="sr-Latn-CS" altLang="en-US" sz="1800" b="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 </a:t>
            </a:r>
            <a:r>
              <a:rPr lang="sr-Latn-CS" altLang="en-US" sz="1800" b="1" dirty="0" err="1">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Caput</a:t>
            </a:r>
            <a:r>
              <a:rPr lang="sr-Latn-CS" altLang="en-US" sz="1800" b="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dirty="0" err="1">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claviculare</a:t>
            </a:r>
            <a:r>
              <a:rPr lang="en-GB" altLang="en-US" sz="1800" b="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deep layer</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1800" b="1"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 </a:t>
            </a:r>
            <a:r>
              <a:rPr lang="sr-Latn-CS" altLang="en-US" sz="18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CAPUT CLEIDOOCCIPITALE</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superficial head of deep layer</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533400" indent="-533400" eaLnBrk="1" hangingPunct="1">
              <a:lnSpc>
                <a:spcPct val="90000"/>
              </a:lnSpc>
              <a:buFont typeface="Wingdings" panose="05000000000000000000" pitchFamily="2" charset="2"/>
              <a:buNone/>
            </a:pP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clavicula</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medial 1/3 of the superior surface </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posterior part</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533400" indent="-533400" eaLnBrk="1" hangingPunct="1">
              <a:lnSpc>
                <a:spcPct val="90000"/>
              </a:lnSpc>
              <a:buFont typeface="Wingdings" panose="05000000000000000000" pitchFamily="2" charset="2"/>
              <a:buNone/>
            </a:pP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linea</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nuchalis</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superior</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a:p>
            <a:pPr marL="533400" indent="-533400" eaLnBrk="1" hangingPunct="1">
              <a:lnSpc>
                <a:spcPct val="90000"/>
              </a:lnSpc>
              <a:buFont typeface="Wingdings" panose="05000000000000000000" pitchFamily="2" charset="2"/>
              <a:buNone/>
            </a:pPr>
            <a:endParaRPr lang="sr-Latn-CS" altLang="en-US" sz="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None/>
            </a:pPr>
            <a:r>
              <a:rPr lang="en-GB" altLang="en-US" sz="1800" b="1"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a:t>
            </a:r>
            <a:r>
              <a:rPr lang="sr-Latn-CS" altLang="en-US" sz="1800" b="1"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18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CAPUT CLEIDOMASTOIDEUM</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deep head of deep layer</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533400" indent="-533400" eaLnBrk="1" hangingPunct="1">
              <a:lnSpc>
                <a:spcPct val="90000"/>
              </a:lnSpc>
              <a:buFont typeface="Wingdings" panose="05000000000000000000" pitchFamily="2" charset="2"/>
              <a:buNone/>
            </a:pP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clavicula</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border of medial part</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a:p>
            <a:pPr marL="533400" indent="-533400" eaLnBrk="1" hangingPunct="1">
              <a:lnSpc>
                <a:spcPct val="90000"/>
              </a:lnSpc>
              <a:buFont typeface="Wingdings" panose="05000000000000000000" pitchFamily="2" charset="2"/>
              <a:buNone/>
            </a:pP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mastoideus</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border and lateral (external) surface</a:t>
            </a:r>
            <a:r>
              <a:rPr lang="sr-Latn-C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a:p>
            <a:pPr marL="533400" indent="-533400" eaLnBrk="1" hangingPunct="1">
              <a:lnSpc>
                <a:spcPct val="90000"/>
              </a:lnSpc>
              <a:buFont typeface="Wingdings" panose="05000000000000000000" pitchFamily="2" charset="2"/>
              <a:buNone/>
            </a:pPr>
            <a:endParaRPr lang="en-US" altLang="en-US" sz="1600" i="1" dirty="0">
              <a:solidFill>
                <a:srgbClr val="FFCC00"/>
              </a:solidFill>
              <a:effectLst>
                <a:outerShdw blurRad="38100" dist="38100" dir="2700000" algn="tl">
                  <a:srgbClr val="000000"/>
                </a:outerShdw>
              </a:effectLst>
            </a:endParaRPr>
          </a:p>
        </p:txBody>
      </p:sp>
      <p:pic>
        <p:nvPicPr>
          <p:cNvPr id="37892" name="Picture 5">
            <a:extLst>
              <a:ext uri="{FF2B5EF4-FFF2-40B4-BE49-F238E27FC236}">
                <a16:creationId xmlns:a16="http://schemas.microsoft.com/office/drawing/2014/main" id="{5183B135-EE99-57A6-C9F0-06507F0F53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2046" t="12000" r="25000" b="22000"/>
          <a:stretch>
            <a:fillRect/>
          </a:stretch>
        </p:blipFill>
        <p:spPr bwMode="auto">
          <a:xfrm>
            <a:off x="5302641" y="1143060"/>
            <a:ext cx="3810839" cy="4770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893" name="Straight Connector 6">
            <a:extLst>
              <a:ext uri="{FF2B5EF4-FFF2-40B4-BE49-F238E27FC236}">
                <a16:creationId xmlns:a16="http://schemas.microsoft.com/office/drawing/2014/main" id="{CD7AEB6F-FD81-5FEC-6366-9C1B9974FD63}"/>
              </a:ext>
            </a:extLst>
          </p:cNvPr>
          <p:cNvCxnSpPr>
            <a:cxnSpLocks noChangeShapeType="1"/>
          </p:cNvCxnSpPr>
          <p:nvPr/>
        </p:nvCxnSpPr>
        <p:spPr bwMode="auto">
          <a:xfrm>
            <a:off x="7086534" y="4495772"/>
            <a:ext cx="1371600" cy="1588"/>
          </a:xfrm>
          <a:prstGeom prst="line">
            <a:avLst/>
          </a:prstGeom>
          <a:noFill/>
          <a:ln w="22225" cmpd="sng">
            <a:solidFill>
              <a:srgbClr val="FF0000"/>
            </a:solidFill>
            <a:round/>
            <a:headEnd/>
            <a:tailEnd/>
          </a:ln>
          <a:extLst>
            <a:ext uri="{909E8E84-426E-40DD-AFC4-6F175D3DCCD1}">
              <a14:hiddenFill xmlns:a14="http://schemas.microsoft.com/office/drawing/2010/main">
                <a:noFill/>
              </a14:hiddenFill>
            </a:ext>
          </a:extLst>
        </p:spPr>
      </p:cxnSp>
      <p:sp>
        <p:nvSpPr>
          <p:cNvPr id="2" name="TextBox 1">
            <a:extLst>
              <a:ext uri="{FF2B5EF4-FFF2-40B4-BE49-F238E27FC236}">
                <a16:creationId xmlns:a16="http://schemas.microsoft.com/office/drawing/2014/main" id="{FC2DC603-36C8-86C4-8EE0-56C118549FA4}"/>
              </a:ext>
            </a:extLst>
          </p:cNvPr>
          <p:cNvSpPr txBox="1"/>
          <p:nvPr/>
        </p:nvSpPr>
        <p:spPr>
          <a:xfrm>
            <a:off x="381110" y="15564"/>
            <a:ext cx="8610374" cy="424732"/>
          </a:xfrm>
          <a:prstGeom prst="rect">
            <a:avLst/>
          </a:prstGeom>
          <a:noFill/>
        </p:spPr>
        <p:txBody>
          <a:bodyPr wrap="square">
            <a:spAutoFit/>
          </a:bodyPr>
          <a:lstStyle/>
          <a:p>
            <a:pPr marL="533400" indent="-533400" algn="ctr" eaLnBrk="1" hangingPunct="1">
              <a:lnSpc>
                <a:spcPct val="90000"/>
              </a:lnSpc>
              <a:buFont typeface="Wingdings" panose="05000000000000000000" pitchFamily="2" charset="2"/>
              <a:buNone/>
            </a:pPr>
            <a:r>
              <a:rPr lang="en-GB" altLang="en-US" sz="2400" b="1" u="sng" dirty="0">
                <a:solidFill>
                  <a:srgbClr val="FF33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STERNOCLEIDOMASTOIDEUS</a:t>
            </a:r>
            <a:endParaRPr lang="sr-Latn-CS" altLang="en-US" sz="2400" b="1" u="sng" dirty="0">
              <a:solidFill>
                <a:srgbClr val="FF33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EAB7DBD2-91CE-701D-3A8C-23075C38AEED}"/>
              </a:ext>
            </a:extLst>
          </p:cNvPr>
          <p:cNvSpPr>
            <a:spLocks noGrp="1" noChangeArrowheads="1"/>
          </p:cNvSpPr>
          <p:nvPr>
            <p:ph type="title" idx="4294967295"/>
          </p:nvPr>
        </p:nvSpPr>
        <p:spPr>
          <a:xfrm>
            <a:off x="15130" y="211931"/>
            <a:ext cx="9128870" cy="576263"/>
          </a:xfrm>
        </p:spPr>
        <p:txBody>
          <a:bodyPr/>
          <a:lstStyle/>
          <a:p>
            <a:pPr algn="l" eaLnBrk="1" hangingPunct="1"/>
            <a:r>
              <a:rPr lang="en-GB" altLang="en-US" sz="20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Innervation</a:t>
            </a:r>
            <a:r>
              <a:rPr lang="sr-Latn-CS" altLang="en-US" sz="20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ramus</a:t>
            </a:r>
            <a:r>
              <a:rPr lang="sr-Latn-CS"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externus</a:t>
            </a:r>
            <a:r>
              <a:rPr lang="sr-Latn-CS"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n. </a:t>
            </a:r>
            <a:r>
              <a:rPr lang="sr-Latn-CS" altLang="en-US" sz="2000" i="1"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accessorii</a:t>
            </a:r>
            <a:r>
              <a:rPr lang="en-GB"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(11</a:t>
            </a:r>
            <a:r>
              <a:rPr lang="en-GB" altLang="en-US" sz="2000" i="1" baseline="30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a:t>
            </a:r>
            <a:r>
              <a:rPr lang="en-GB"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cranial nerve)</a:t>
            </a:r>
            <a:br>
              <a:rPr lang="sr-Latn-CS"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plexus </a:t>
            </a:r>
            <a:r>
              <a:rPr lang="sr-Latn-CS" altLang="en-US" sz="2000" i="1"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cervicalis</a:t>
            </a:r>
            <a:r>
              <a:rPr lang="sr-Latn-CS"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second anastomotic arch</a:t>
            </a:r>
            <a:r>
              <a:rPr lang="sr-Latn-CS"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C2 – C3</a:t>
            </a:r>
            <a:r>
              <a:rPr lang="en-GB"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(cervical spinal nerve)</a:t>
            </a:r>
            <a:endParaRPr lang="en-US" altLang="en-US" sz="20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38915" name="Rectangle 3">
            <a:extLst>
              <a:ext uri="{FF2B5EF4-FFF2-40B4-BE49-F238E27FC236}">
                <a16:creationId xmlns:a16="http://schemas.microsoft.com/office/drawing/2014/main" id="{DAF76399-BF3A-5FE2-78E1-566B0D0CC4A1}"/>
              </a:ext>
            </a:extLst>
          </p:cNvPr>
          <p:cNvSpPr>
            <a:spLocks noGrp="1" noChangeArrowheads="1"/>
          </p:cNvSpPr>
          <p:nvPr>
            <p:ph type="body" sz="half" idx="4294967295"/>
          </p:nvPr>
        </p:nvSpPr>
        <p:spPr>
          <a:xfrm>
            <a:off x="0" y="788194"/>
            <a:ext cx="8991600" cy="5889529"/>
          </a:xfrm>
        </p:spPr>
        <p:txBody>
          <a:bodyPr/>
          <a:lstStyle/>
          <a:p>
            <a:pPr eaLnBrk="1" hangingPunct="1">
              <a:lnSpc>
                <a:spcPct val="90000"/>
              </a:lnSpc>
              <a:buNone/>
            </a:pPr>
            <a:r>
              <a:rPr lang="en-GB" altLang="en-US" sz="2000" b="1" dirty="0">
                <a:solidFill>
                  <a:srgbClr val="FF9900"/>
                </a:solidFill>
                <a:latin typeface="Times New Roman" panose="02020603050405020304" pitchFamily="18" charset="0"/>
                <a:cs typeface="Times New Roman" panose="02020603050405020304" pitchFamily="18" charset="0"/>
              </a:rPr>
              <a:t>Function</a:t>
            </a:r>
            <a:r>
              <a:rPr lang="sr-Latn-CS" altLang="en-US" sz="2000" b="1" dirty="0">
                <a:solidFill>
                  <a:srgbClr val="FF9900"/>
                </a:solidFill>
                <a:latin typeface="Times New Roman" panose="02020603050405020304" pitchFamily="18" charset="0"/>
                <a:cs typeface="Times New Roman" panose="02020603050405020304" pitchFamily="18" charset="0"/>
              </a:rPr>
              <a:t>:</a:t>
            </a:r>
            <a:r>
              <a:rPr lang="sr-Latn-CS" altLang="en-US" sz="2000" b="1" dirty="0">
                <a:solidFill>
                  <a:srgbClr val="FFCC00"/>
                </a:solidFill>
                <a:latin typeface="Times New Roman" panose="02020603050405020304" pitchFamily="18" charset="0"/>
                <a:cs typeface="Times New Roman" panose="02020603050405020304" pitchFamily="18" charset="0"/>
              </a:rPr>
              <a:t> </a:t>
            </a:r>
            <a:br>
              <a:rPr lang="en-GB" altLang="en-US" sz="2000" b="1" dirty="0">
                <a:solidFill>
                  <a:srgbClr val="FFCC00"/>
                </a:solidFill>
                <a:latin typeface="Times New Roman" panose="02020603050405020304" pitchFamily="18" charset="0"/>
                <a:cs typeface="Times New Roman" panose="02020603050405020304" pitchFamily="18" charset="0"/>
              </a:rPr>
            </a:br>
            <a:r>
              <a:rPr lang="en-GB" altLang="en-US" sz="2000" b="1" i="1" u="sng" dirty="0">
                <a:solidFill>
                  <a:srgbClr val="FF9900"/>
                </a:solidFill>
                <a:latin typeface="Times New Roman" panose="02020603050405020304" pitchFamily="18" charset="0"/>
                <a:cs typeface="Times New Roman" panose="02020603050405020304" pitchFamily="18" charset="0"/>
              </a:rPr>
              <a:t>one-sided action</a:t>
            </a:r>
            <a:r>
              <a:rPr lang="sr-Latn-CS" altLang="en-US" sz="2000" u="sng" dirty="0">
                <a:solidFill>
                  <a:srgbClr val="FF9900"/>
                </a:solidFill>
                <a:latin typeface="Times New Roman" panose="02020603050405020304" pitchFamily="18" charset="0"/>
                <a:cs typeface="Times New Roman" panose="02020603050405020304" pitchFamily="18" charset="0"/>
              </a:rPr>
              <a:t>:</a:t>
            </a:r>
            <a:endParaRPr lang="sr-Latn-CS" altLang="en-US" sz="1800" b="1" u="sng" dirty="0">
              <a:solidFill>
                <a:schemeClr val="accent4">
                  <a:lumMod val="10000"/>
                </a:schemeClr>
              </a:solidFill>
              <a:latin typeface="Times New Roman" panose="02020603050405020304" pitchFamily="18" charset="0"/>
              <a:cs typeface="Times New Roman" panose="02020603050405020304" pitchFamily="18" charset="0"/>
            </a:endParaRPr>
          </a:p>
          <a:p>
            <a:pPr eaLnBrk="1" hangingPunct="1">
              <a:lnSpc>
                <a:spcPct val="90000"/>
              </a:lnSpc>
              <a:buNone/>
            </a:pPr>
            <a:r>
              <a:rPr lang="sr-Latn-CS" altLang="en-US" sz="1800" b="1" dirty="0">
                <a:solidFill>
                  <a:schemeClr val="accent4">
                    <a:lumMod val="10000"/>
                  </a:schemeClr>
                </a:solidFill>
                <a:latin typeface="Times New Roman" panose="02020603050405020304" pitchFamily="18" charset="0"/>
                <a:cs typeface="Times New Roman" panose="02020603050405020304" pitchFamily="18" charset="0"/>
              </a:rPr>
              <a:t> </a:t>
            </a:r>
            <a:r>
              <a:rPr lang="en-GB" sz="1800" dirty="0">
                <a:solidFill>
                  <a:schemeClr val="accent4">
                    <a:lumMod val="10000"/>
                  </a:schemeClr>
                </a:solidFill>
                <a:latin typeface="Times New Roman" panose="02020603050405020304" pitchFamily="18" charset="0"/>
                <a:cs typeface="Times New Roman" panose="02020603050405020304" pitchFamily="18" charset="0"/>
              </a:rPr>
              <a:t>Lateral inclination of the neck (towards its own</a:t>
            </a:r>
          </a:p>
          <a:p>
            <a:pPr eaLnBrk="1" hangingPunct="1">
              <a:lnSpc>
                <a:spcPct val="90000"/>
              </a:lnSpc>
              <a:buNone/>
            </a:pPr>
            <a:r>
              <a:rPr lang="en-GB" sz="1800" dirty="0">
                <a:solidFill>
                  <a:schemeClr val="accent4">
                    <a:lumMod val="10000"/>
                  </a:schemeClr>
                </a:solidFill>
                <a:latin typeface="Times New Roman" panose="02020603050405020304" pitchFamily="18" charset="0"/>
                <a:cs typeface="Times New Roman" panose="02020603050405020304" pitchFamily="18" charset="0"/>
              </a:rPr>
              <a:t> side), rotation of the head (face to the opposite</a:t>
            </a:r>
          </a:p>
          <a:p>
            <a:pPr eaLnBrk="1" hangingPunct="1">
              <a:lnSpc>
                <a:spcPct val="90000"/>
              </a:lnSpc>
              <a:buNone/>
            </a:pPr>
            <a:r>
              <a:rPr lang="en-GB" sz="1800" dirty="0">
                <a:solidFill>
                  <a:schemeClr val="accent4">
                    <a:lumMod val="10000"/>
                  </a:schemeClr>
                </a:solidFill>
                <a:latin typeface="Times New Roman" panose="02020603050405020304" pitchFamily="18" charset="0"/>
                <a:cs typeface="Times New Roman" panose="02020603050405020304" pitchFamily="18" charset="0"/>
              </a:rPr>
              <a:t> side).</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endParaRPr lang="sr-Latn-CS" altLang="en-US" sz="2000" dirty="0">
              <a:solidFill>
                <a:srgbClr val="FFCC00"/>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en-GB" altLang="en-US" sz="1800" dirty="0">
                <a:solidFill>
                  <a:srgbClr val="DC8300"/>
                </a:solidFill>
                <a:latin typeface="Times New Roman" panose="02020603050405020304" pitchFamily="18" charset="0"/>
                <a:cs typeface="Times New Roman" panose="02020603050405020304" pitchFamily="18" charset="0"/>
              </a:rPr>
              <a:t>pathological</a:t>
            </a:r>
            <a:r>
              <a:rPr lang="sr-Latn-CS" altLang="en-US" sz="1800" dirty="0">
                <a:solidFill>
                  <a:srgbClr val="DC8300"/>
                </a:solidFill>
                <a:latin typeface="Times New Roman" panose="02020603050405020304" pitchFamily="18" charset="0"/>
                <a:cs typeface="Times New Roman" panose="02020603050405020304" pitchFamily="18" charset="0"/>
              </a:rPr>
              <a:t> (</a:t>
            </a:r>
            <a:r>
              <a:rPr lang="en-GB" altLang="en-US" sz="1800" dirty="0">
                <a:solidFill>
                  <a:srgbClr val="DC8300"/>
                </a:solidFill>
                <a:latin typeface="Times New Roman" panose="02020603050405020304" pitchFamily="18" charset="0"/>
                <a:cs typeface="Times New Roman" panose="02020603050405020304" pitchFamily="18" charset="0"/>
              </a:rPr>
              <a:t>injury</a:t>
            </a:r>
            <a:r>
              <a:rPr lang="sr-Latn-CS" altLang="en-US" sz="1800" dirty="0">
                <a:solidFill>
                  <a:srgbClr val="DC8300"/>
                </a:solidFill>
                <a:latin typeface="Times New Roman" panose="02020603050405020304" pitchFamily="18" charset="0"/>
                <a:cs typeface="Times New Roman" panose="02020603050405020304" pitchFamily="18" charset="0"/>
              </a:rPr>
              <a:t>, </a:t>
            </a:r>
            <a:r>
              <a:rPr lang="en-GB" altLang="en-US" sz="1800" dirty="0" err="1">
                <a:solidFill>
                  <a:srgbClr val="DC8300"/>
                </a:solidFill>
                <a:latin typeface="Times New Roman" panose="02020603050405020304" pitchFamily="18" charset="0"/>
                <a:cs typeface="Times New Roman" panose="02020603050405020304" pitchFamily="18" charset="0"/>
              </a:rPr>
              <a:t>inflamation</a:t>
            </a:r>
            <a:r>
              <a:rPr lang="sr-Latn-CS" altLang="en-US" sz="1800" dirty="0">
                <a:solidFill>
                  <a:srgbClr val="DC8300"/>
                </a:solidFill>
                <a:latin typeface="Times New Roman" panose="02020603050405020304" pitchFamily="18" charset="0"/>
                <a:cs typeface="Times New Roman" panose="02020603050405020304" pitchFamily="18" charset="0"/>
              </a:rPr>
              <a:t>...)</a:t>
            </a:r>
            <a:endParaRPr lang="en-GB" altLang="en-US" sz="1800" dirty="0">
              <a:solidFill>
                <a:srgbClr val="DC8300"/>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1800" b="1" dirty="0">
                <a:solidFill>
                  <a:srgbClr val="DC8300"/>
                </a:solidFill>
                <a:latin typeface="Times New Roman" panose="02020603050405020304" pitchFamily="18" charset="0"/>
                <a:cs typeface="Times New Roman" panose="02020603050405020304" pitchFamily="18" charset="0"/>
              </a:rPr>
              <a:t>TORTICOLLIS</a:t>
            </a:r>
            <a:endParaRPr lang="en-GB" altLang="en-US" sz="1800" b="1" dirty="0">
              <a:solidFill>
                <a:schemeClr val="accent4">
                  <a:lumMod val="10000"/>
                </a:schemeClr>
              </a:solidFill>
              <a:latin typeface="Times New Roman" panose="02020603050405020304" pitchFamily="18" charset="0"/>
              <a:cs typeface="Times New Roman" panose="02020603050405020304" pitchFamily="18" charset="0"/>
            </a:endParaRPr>
          </a:p>
          <a:p>
            <a:pPr eaLnBrk="1" hangingPunct="1">
              <a:lnSpc>
                <a:spcPct val="90000"/>
              </a:lnSpc>
              <a:buNone/>
            </a:pPr>
            <a:r>
              <a:rPr lang="en-GB" sz="1800" dirty="0">
                <a:solidFill>
                  <a:schemeClr val="accent4">
                    <a:lumMod val="10000"/>
                  </a:schemeClr>
                </a:solidFill>
                <a:latin typeface="Times New Roman" panose="02020603050405020304" pitchFamily="18" charset="0"/>
                <a:cs typeface="Times New Roman" panose="02020603050405020304" pitchFamily="18" charset="0"/>
              </a:rPr>
              <a:t>when the muscles of neck spasm (cramp) and</a:t>
            </a:r>
          </a:p>
          <a:p>
            <a:pPr eaLnBrk="1" hangingPunct="1">
              <a:lnSpc>
                <a:spcPct val="90000"/>
              </a:lnSpc>
              <a:buNone/>
            </a:pPr>
            <a:r>
              <a:rPr lang="en-GB" sz="1800" dirty="0">
                <a:solidFill>
                  <a:schemeClr val="accent4">
                    <a:lumMod val="10000"/>
                  </a:schemeClr>
                </a:solidFill>
                <a:latin typeface="Times New Roman" panose="02020603050405020304" pitchFamily="18" charset="0"/>
                <a:cs typeface="Times New Roman" panose="02020603050405020304" pitchFamily="18" charset="0"/>
              </a:rPr>
              <a:t>cause neck to twist to one side</a:t>
            </a:r>
            <a:endParaRPr lang="sr-Latn-CS" altLang="en-US" sz="1800" b="1" dirty="0">
              <a:solidFill>
                <a:schemeClr val="accent4">
                  <a:lumMod val="10000"/>
                </a:schemeClr>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900" dirty="0">
                <a:solidFill>
                  <a:srgbClr val="DC8300"/>
                </a:solidFill>
                <a:latin typeface="Times New Roman" panose="02020603050405020304" pitchFamily="18" charset="0"/>
                <a:cs typeface="Times New Roman" panose="02020603050405020304" pitchFamily="18" charset="0"/>
              </a:rPr>
              <a:t>                                        </a:t>
            </a:r>
            <a:endParaRPr lang="sr-Latn-CS" altLang="en-US" sz="900" b="1" dirty="0">
              <a:solidFill>
                <a:srgbClr val="DC8300"/>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2000" dirty="0">
                <a:solidFill>
                  <a:srgbClr val="FFCC00"/>
                </a:solidFill>
                <a:latin typeface="Times New Roman" panose="02020603050405020304" pitchFamily="18" charset="0"/>
                <a:cs typeface="Times New Roman" panose="02020603050405020304" pitchFamily="18" charset="0"/>
              </a:rPr>
              <a:t>     </a:t>
            </a:r>
            <a:r>
              <a:rPr lang="en-GB" altLang="en-US" sz="2000" b="1" i="1" u="sng" dirty="0">
                <a:solidFill>
                  <a:srgbClr val="FF9900"/>
                </a:solidFill>
                <a:latin typeface="Times New Roman" panose="02020603050405020304" pitchFamily="18" charset="0"/>
                <a:cs typeface="Times New Roman" panose="02020603050405020304" pitchFamily="18" charset="0"/>
              </a:rPr>
              <a:t>both side action</a:t>
            </a:r>
            <a:r>
              <a:rPr lang="sr-Latn-CS" altLang="en-US" sz="2000" b="1" i="1" u="sng" dirty="0">
                <a:solidFill>
                  <a:srgbClr val="FF9900"/>
                </a:solidFill>
                <a:latin typeface="Times New Roman" panose="02020603050405020304" pitchFamily="18" charset="0"/>
                <a:cs typeface="Times New Roman" panose="02020603050405020304" pitchFamily="18" charset="0"/>
              </a:rPr>
              <a:t>:</a:t>
            </a:r>
          </a:p>
          <a:p>
            <a:pPr eaLnBrk="1" hangingPunct="1">
              <a:lnSpc>
                <a:spcPct val="90000"/>
              </a:lnSpc>
              <a:buFont typeface="Wingdings" panose="05000000000000000000" pitchFamily="2" charset="2"/>
              <a:buNone/>
            </a:pPr>
            <a:r>
              <a:rPr lang="sr-Latn-CS" altLang="en-US" sz="2000" i="1" dirty="0">
                <a:solidFill>
                  <a:srgbClr val="FFCC00"/>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anterior flexor of the head and accessory</a:t>
            </a:r>
          </a:p>
          <a:p>
            <a:pPr eaLnBrk="1" hangingPunct="1">
              <a:lnSpc>
                <a:spcPct val="90000"/>
              </a:lnSpc>
              <a:buFont typeface="Wingdings" panose="05000000000000000000" pitchFamily="2" charset="2"/>
              <a:buNone/>
            </a:pP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  inspiratory muscle</a:t>
            </a:r>
            <a:endParaRPr lang="sr-Latn-CS" altLang="en-US" sz="2000" dirty="0">
              <a:solidFill>
                <a:schemeClr val="accent5">
                  <a:lumMod val="10000"/>
                </a:schemeClr>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endParaRPr lang="sr-Latn-CS" altLang="en-US" sz="2000" i="1" dirty="0">
              <a:solidFill>
                <a:srgbClr val="FFCC00"/>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2000" b="1" i="1" dirty="0">
                <a:solidFill>
                  <a:srgbClr val="F4AA3E"/>
                </a:solidFill>
                <a:latin typeface="Times New Roman" panose="02020603050405020304" pitchFamily="18" charset="0"/>
                <a:cs typeface="Times New Roman" panose="02020603050405020304" pitchFamily="18" charset="0"/>
              </a:rPr>
              <a:t>“PUNCTUM NEUROSUM COLLI” :</a:t>
            </a:r>
            <a:r>
              <a:rPr lang="en-GB" altLang="en-US" sz="2000" b="1" i="1" dirty="0">
                <a:solidFill>
                  <a:srgbClr val="F4AA3E"/>
                </a:solidFill>
                <a:latin typeface="Times New Roman" panose="02020603050405020304" pitchFamily="18" charset="0"/>
                <a:cs typeface="Times New Roman" panose="02020603050405020304" pitchFamily="18" charset="0"/>
              </a:rPr>
              <a:t> point at the posterior border of</a:t>
            </a:r>
            <a:endParaRPr lang="sr-Latn-CS" altLang="en-US" sz="2000" b="1" i="1" dirty="0">
              <a:solidFill>
                <a:srgbClr val="F4AA3E"/>
              </a:solidFill>
              <a:latin typeface="Times New Roman" panose="02020603050405020304" pitchFamily="18" charset="0"/>
              <a:cs typeface="Times New Roman" panose="02020603050405020304" pitchFamily="18" charset="0"/>
            </a:endParaRPr>
          </a:p>
          <a:p>
            <a:pPr eaLnBrk="1" hangingPunct="1">
              <a:lnSpc>
                <a:spcPct val="90000"/>
              </a:lnSpc>
              <a:buNone/>
            </a:pPr>
            <a:r>
              <a:rPr lang="sr-Latn-CS" altLang="en-US" sz="2000" i="1" dirty="0">
                <a:solidFill>
                  <a:srgbClr val="FFCC00"/>
                </a:solidFill>
                <a:latin typeface="Times New Roman" panose="02020603050405020304" pitchFamily="18" charset="0"/>
                <a:cs typeface="Times New Roman" panose="02020603050405020304" pitchFamily="18" charset="0"/>
              </a:rPr>
              <a:t>  </a:t>
            </a:r>
            <a:r>
              <a:rPr lang="sr-Latn-CS" altLang="en-US" sz="2000" i="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i="1" dirty="0" err="1">
                <a:solidFill>
                  <a:schemeClr val="accent5">
                    <a:lumMod val="10000"/>
                  </a:schemeClr>
                </a:solidFill>
                <a:latin typeface="Times New Roman" panose="02020603050405020304" pitchFamily="18" charset="0"/>
                <a:cs typeface="Times New Roman" panose="02020603050405020304" pitchFamily="18" charset="0"/>
              </a:rPr>
              <a:t>nn.supraclaviculares</a:t>
            </a:r>
            <a:r>
              <a:rPr lang="en-GB" altLang="en-US" sz="2000" i="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i="1" dirty="0">
                <a:solidFill>
                  <a:srgbClr val="F4AA3E"/>
                </a:solidFill>
                <a:latin typeface="Times New Roman" panose="02020603050405020304" pitchFamily="18" charset="0"/>
                <a:cs typeface="Times New Roman" panose="02020603050405020304" pitchFamily="18" charset="0"/>
              </a:rPr>
              <a:t>m. </a:t>
            </a:r>
            <a:r>
              <a:rPr lang="en-GB" altLang="en-US" sz="2000" b="1" i="1" dirty="0" err="1">
                <a:solidFill>
                  <a:srgbClr val="F4AA3E"/>
                </a:solidFill>
                <a:latin typeface="Times New Roman" panose="02020603050405020304" pitchFamily="18" charset="0"/>
                <a:cs typeface="Times New Roman" panose="02020603050405020304" pitchFamily="18" charset="0"/>
              </a:rPr>
              <a:t>sternocleidomastoidris</a:t>
            </a:r>
            <a:r>
              <a:rPr lang="en-GB" altLang="en-US" sz="2000" b="1" i="1" dirty="0">
                <a:solidFill>
                  <a:srgbClr val="F4AA3E"/>
                </a:solidFill>
                <a:latin typeface="Times New Roman" panose="02020603050405020304" pitchFamily="18" charset="0"/>
                <a:cs typeface="Times New Roman" panose="02020603050405020304" pitchFamily="18" charset="0"/>
              </a:rPr>
              <a:t>, where the sensitive</a:t>
            </a:r>
            <a:endParaRPr lang="sr-Latn-CS" altLang="en-US" sz="2000" i="1" dirty="0">
              <a:solidFill>
                <a:schemeClr val="accent5">
                  <a:lumMod val="10000"/>
                </a:schemeClr>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2000" i="1" dirty="0">
                <a:solidFill>
                  <a:schemeClr val="accent5">
                    <a:lumMod val="10000"/>
                  </a:schemeClr>
                </a:solidFill>
                <a:latin typeface="Times New Roman" panose="02020603050405020304" pitchFamily="18" charset="0"/>
                <a:cs typeface="Times New Roman" panose="02020603050405020304" pitchFamily="18" charset="0"/>
              </a:rPr>
              <a:t>  - n. </a:t>
            </a:r>
            <a:r>
              <a:rPr lang="sr-Latn-CS" altLang="en-US" sz="2000" i="1" dirty="0" err="1">
                <a:solidFill>
                  <a:schemeClr val="accent5">
                    <a:lumMod val="10000"/>
                  </a:schemeClr>
                </a:solidFill>
                <a:latin typeface="Times New Roman" panose="02020603050405020304" pitchFamily="18" charset="0"/>
                <a:cs typeface="Times New Roman" panose="02020603050405020304" pitchFamily="18" charset="0"/>
              </a:rPr>
              <a:t>transversus</a:t>
            </a:r>
            <a:r>
              <a:rPr lang="sr-Latn-CS" altLang="en-US" sz="2000" i="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i="1" dirty="0" err="1">
                <a:solidFill>
                  <a:schemeClr val="accent5">
                    <a:lumMod val="10000"/>
                  </a:schemeClr>
                </a:solidFill>
                <a:latin typeface="Times New Roman" panose="02020603050405020304" pitchFamily="18" charset="0"/>
                <a:cs typeface="Times New Roman" panose="02020603050405020304" pitchFamily="18" charset="0"/>
              </a:rPr>
              <a:t>colli</a:t>
            </a:r>
            <a:r>
              <a:rPr lang="en-GB" altLang="en-US" sz="2000" i="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i="1" dirty="0">
                <a:solidFill>
                  <a:srgbClr val="F4AA3E"/>
                </a:solidFill>
                <a:latin typeface="Times New Roman" panose="02020603050405020304" pitchFamily="18" charset="0"/>
                <a:cs typeface="Times New Roman" panose="02020603050405020304" pitchFamily="18" charset="0"/>
              </a:rPr>
              <a:t>branches of plexus cervicalis pierce deep fascia</a:t>
            </a:r>
            <a:endParaRPr lang="sr-Latn-CS" altLang="en-US" sz="2000" b="1" i="1" dirty="0">
              <a:solidFill>
                <a:srgbClr val="F4AA3E"/>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2000" i="1" dirty="0">
                <a:solidFill>
                  <a:schemeClr val="accent5">
                    <a:lumMod val="10000"/>
                  </a:schemeClr>
                </a:solidFill>
                <a:latin typeface="Times New Roman" panose="02020603050405020304" pitchFamily="18" charset="0"/>
                <a:cs typeface="Times New Roman" panose="02020603050405020304" pitchFamily="18" charset="0"/>
              </a:rPr>
              <a:t>  - n. </a:t>
            </a:r>
            <a:r>
              <a:rPr lang="sr-Latn-CS" altLang="en-US" sz="2000" i="1" dirty="0" err="1">
                <a:solidFill>
                  <a:schemeClr val="accent5">
                    <a:lumMod val="10000"/>
                  </a:schemeClr>
                </a:solidFill>
                <a:latin typeface="Times New Roman" panose="02020603050405020304" pitchFamily="18" charset="0"/>
                <a:cs typeface="Times New Roman" panose="02020603050405020304" pitchFamily="18" charset="0"/>
              </a:rPr>
              <a:t>auricularis</a:t>
            </a:r>
            <a:r>
              <a:rPr lang="sr-Latn-CS" altLang="en-US" sz="2000" i="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i="1" dirty="0" err="1">
                <a:solidFill>
                  <a:schemeClr val="accent5">
                    <a:lumMod val="10000"/>
                  </a:schemeClr>
                </a:solidFill>
                <a:latin typeface="Times New Roman" panose="02020603050405020304" pitchFamily="18" charset="0"/>
                <a:cs typeface="Times New Roman" panose="02020603050405020304" pitchFamily="18" charset="0"/>
              </a:rPr>
              <a:t>magnus</a:t>
            </a:r>
            <a:r>
              <a:rPr lang="en-GB" altLang="en-US" sz="2000" i="1"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b="1" i="1" dirty="0">
                <a:solidFill>
                  <a:srgbClr val="F4AA3E"/>
                </a:solidFill>
                <a:latin typeface="Times New Roman" panose="02020603050405020304" pitchFamily="18" charset="0"/>
                <a:cs typeface="Times New Roman" panose="02020603050405020304" pitchFamily="18" charset="0"/>
              </a:rPr>
              <a:t>and become superficial</a:t>
            </a:r>
            <a:endParaRPr lang="sr-Latn-CS" altLang="en-US" sz="2000" b="1" i="1" dirty="0">
              <a:solidFill>
                <a:srgbClr val="F4AA3E"/>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2000" i="1" dirty="0">
                <a:solidFill>
                  <a:schemeClr val="accent5">
                    <a:lumMod val="10000"/>
                  </a:schemeClr>
                </a:solidFill>
                <a:latin typeface="Times New Roman" panose="02020603050405020304" pitchFamily="18" charset="0"/>
                <a:cs typeface="Times New Roman" panose="02020603050405020304" pitchFamily="18" charset="0"/>
              </a:rPr>
              <a:t>  - n. </a:t>
            </a:r>
            <a:r>
              <a:rPr lang="sr-Latn-CS" altLang="en-US" sz="2000" i="1" dirty="0" err="1">
                <a:solidFill>
                  <a:schemeClr val="accent5">
                    <a:lumMod val="10000"/>
                  </a:schemeClr>
                </a:solidFill>
                <a:latin typeface="Times New Roman" panose="02020603050405020304" pitchFamily="18" charset="0"/>
                <a:cs typeface="Times New Roman" panose="02020603050405020304" pitchFamily="18" charset="0"/>
              </a:rPr>
              <a:t>occipitalis</a:t>
            </a:r>
            <a:r>
              <a:rPr lang="sr-Latn-CS" altLang="en-US" sz="2000" i="1"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i="1" dirty="0" err="1">
                <a:solidFill>
                  <a:schemeClr val="accent5">
                    <a:lumMod val="10000"/>
                  </a:schemeClr>
                </a:solidFill>
                <a:latin typeface="Times New Roman" panose="02020603050405020304" pitchFamily="18" charset="0"/>
                <a:cs typeface="Times New Roman" panose="02020603050405020304" pitchFamily="18" charset="0"/>
              </a:rPr>
              <a:t>minor</a:t>
            </a:r>
            <a:endParaRPr lang="sr-Latn-CS" altLang="en-US" sz="2000" i="1" dirty="0">
              <a:solidFill>
                <a:schemeClr val="accent5">
                  <a:lumMod val="10000"/>
                </a:schemeClr>
              </a:solidFill>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Char char="-"/>
            </a:pPr>
            <a:endParaRPr lang="sr-Latn-CS" altLang="en-US" sz="2000" i="1" dirty="0">
              <a:solidFill>
                <a:srgbClr val="FFCC00"/>
              </a:solidFill>
              <a:latin typeface="Times New Roman" panose="02020603050405020304" pitchFamily="18" charset="0"/>
              <a:cs typeface="Times New Roman" panose="02020603050405020304" pitchFamily="18" charset="0"/>
            </a:endParaRPr>
          </a:p>
          <a:p>
            <a:pPr marL="0" indent="0" eaLnBrk="1" hangingPunct="1">
              <a:lnSpc>
                <a:spcPct val="90000"/>
              </a:lnSpc>
              <a:buNone/>
            </a:pPr>
            <a:endParaRPr lang="en-US" altLang="en-US" sz="1800" i="1" dirty="0">
              <a:solidFill>
                <a:srgbClr val="FFCC00"/>
              </a:solidFill>
              <a:effectLst>
                <a:outerShdw blurRad="38100" dist="38100" dir="2700000" algn="tl">
                  <a:srgbClr val="000000"/>
                </a:outerShdw>
              </a:effectLst>
            </a:endParaRPr>
          </a:p>
        </p:txBody>
      </p:sp>
      <p:sp>
        <p:nvSpPr>
          <p:cNvPr id="38916" name="AutoShape 5">
            <a:extLst>
              <a:ext uri="{FF2B5EF4-FFF2-40B4-BE49-F238E27FC236}">
                <a16:creationId xmlns:a16="http://schemas.microsoft.com/office/drawing/2014/main" id="{18A6108B-04C1-1BBE-5449-72424DA0523E}"/>
              </a:ext>
            </a:extLst>
          </p:cNvPr>
          <p:cNvSpPr>
            <a:spLocks noChangeArrowheads="1"/>
          </p:cNvSpPr>
          <p:nvPr/>
        </p:nvSpPr>
        <p:spPr bwMode="auto">
          <a:xfrm>
            <a:off x="3352832" y="2514624"/>
            <a:ext cx="431800" cy="431800"/>
          </a:xfrm>
          <a:prstGeom prst="curvedLeftArrow">
            <a:avLst>
              <a:gd name="adj1" fmla="val 20000"/>
              <a:gd name="adj2" fmla="val 40000"/>
              <a:gd name="adj3" fmla="val 33333"/>
            </a:avLst>
          </a:prstGeom>
          <a:solidFill>
            <a:srgbClr val="DC8300"/>
          </a:solidFill>
          <a:ln w="9525" cmpd="sng">
            <a:solidFill>
              <a:srgbClr val="FFCC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2" name="Right Brace 1">
            <a:extLst>
              <a:ext uri="{FF2B5EF4-FFF2-40B4-BE49-F238E27FC236}">
                <a16:creationId xmlns:a16="http://schemas.microsoft.com/office/drawing/2014/main" id="{B4EB4B40-00E9-E7DB-55EA-D1A5E7096294}"/>
              </a:ext>
            </a:extLst>
          </p:cNvPr>
          <p:cNvSpPr/>
          <p:nvPr/>
        </p:nvSpPr>
        <p:spPr bwMode="auto">
          <a:xfrm>
            <a:off x="2895644" y="5410148"/>
            <a:ext cx="380990" cy="1371564"/>
          </a:xfrm>
          <a:prstGeom prst="rightBrace">
            <a:avLst/>
          </a:prstGeom>
          <a:noFill/>
          <a:ln w="9525"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endParaRPr kumimoji="0" lang="en-GB" sz="1800" b="0" i="0" u="none" strike="noStrike" cap="none" normalizeH="0" baseline="0">
              <a:ln>
                <a:noFill/>
              </a:ln>
              <a:solidFill>
                <a:schemeClr val="tx1"/>
              </a:solidFill>
              <a:effectLst/>
              <a:latin typeface="Arial" panose="020B0604020202020204" pitchFamily="34" charset="0"/>
            </a:endParaRPr>
          </a:p>
        </p:txBody>
      </p:sp>
      <p:pic>
        <p:nvPicPr>
          <p:cNvPr id="6" name="Picture 5">
            <a:extLst>
              <a:ext uri="{FF2B5EF4-FFF2-40B4-BE49-F238E27FC236}">
                <a16:creationId xmlns:a16="http://schemas.microsoft.com/office/drawing/2014/main" id="{704B5B40-EF87-0D60-F66E-17828A65B628}"/>
              </a:ext>
            </a:extLst>
          </p:cNvPr>
          <p:cNvPicPr>
            <a:picLocks noChangeAspect="1"/>
          </p:cNvPicPr>
          <p:nvPr/>
        </p:nvPicPr>
        <p:blipFill>
          <a:blip r:embed="rId2"/>
          <a:stretch>
            <a:fillRect/>
          </a:stretch>
        </p:blipFill>
        <p:spPr>
          <a:xfrm>
            <a:off x="4572000" y="1397042"/>
            <a:ext cx="4524829" cy="3122874"/>
          </a:xfrm>
          <a:prstGeom prst="rect">
            <a:avLst/>
          </a:prstGeom>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DBDD575D-1F4E-0DA9-4D1E-1A10CFDE622B}"/>
              </a:ext>
            </a:extLst>
          </p:cNvPr>
          <p:cNvSpPr>
            <a:spLocks noGrp="1" noChangeArrowheads="1"/>
          </p:cNvSpPr>
          <p:nvPr>
            <p:ph type="title" idx="4294967295"/>
          </p:nvPr>
        </p:nvSpPr>
        <p:spPr>
          <a:xfrm>
            <a:off x="0" y="115888"/>
            <a:ext cx="9144000" cy="620712"/>
          </a:xfrm>
        </p:spPr>
        <p:txBody>
          <a:bodyPr/>
          <a:lstStyle/>
          <a:p>
            <a:pPr eaLnBrk="1" hangingPunct="1"/>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MIDDLE LAYER OF ANTERIOR CERVICAL REGION</a:t>
            </a:r>
            <a:endParaRPr lang="en-U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39939" name="Rectangle 3">
            <a:extLst>
              <a:ext uri="{FF2B5EF4-FFF2-40B4-BE49-F238E27FC236}">
                <a16:creationId xmlns:a16="http://schemas.microsoft.com/office/drawing/2014/main" id="{C6EF3E6A-66F7-F6BC-5930-DADB12883564}"/>
              </a:ext>
            </a:extLst>
          </p:cNvPr>
          <p:cNvSpPr>
            <a:spLocks noGrp="1" noChangeArrowheads="1"/>
          </p:cNvSpPr>
          <p:nvPr>
            <p:ph type="body" sz="half" idx="4294967295"/>
          </p:nvPr>
        </p:nvSpPr>
        <p:spPr>
          <a:xfrm>
            <a:off x="-104775" y="765175"/>
            <a:ext cx="4524376" cy="5759450"/>
          </a:xfrm>
        </p:spPr>
        <p:txBody>
          <a:bodyPr/>
          <a:lstStyle/>
          <a:p>
            <a:pPr marL="457200" indent="-457200" eaLnBrk="1" hangingPunct="1">
              <a:buFont typeface="Wingdings" panose="05000000000000000000" pitchFamily="2" charset="2"/>
              <a:buNone/>
            </a:pPr>
            <a:r>
              <a:rPr lang="sr-Latn-CS" altLang="en-US" sz="2000" b="1" i="1" dirty="0">
                <a:solidFill>
                  <a:srgbClr val="FF9900"/>
                </a:solidFill>
                <a:effectLst>
                  <a:outerShdw blurRad="38100" dist="38100" dir="2700000" algn="tl">
                    <a:srgbClr val="000000"/>
                  </a:outerShdw>
                </a:effectLst>
                <a:latin typeface="Comic Sans MS" panose="030F0702030302020204" pitchFamily="66" charset="0"/>
              </a:rPr>
              <a:t> </a:t>
            </a:r>
            <a:r>
              <a:rPr lang="sr-Latn-CS" altLang="en-US" sz="2000" b="1" i="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 MM. SUPRAHYOIDEI</a:t>
            </a:r>
          </a:p>
          <a:p>
            <a:pPr marL="457200" indent="-457200" eaLnBrk="1" hangingPunct="1">
              <a:buFont typeface="Wingdings" panose="05000000000000000000" pitchFamily="2" charset="2"/>
              <a:buNone/>
            </a:pPr>
            <a:r>
              <a:rPr lang="sr-Latn-CS" altLang="en-US" sz="2000" b="1" i="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2000" i="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SUPRAHYOID MUSCLES</a:t>
            </a:r>
            <a:r>
              <a:rPr lang="sr-Latn-CS" altLang="en-US" sz="2000" i="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457200" indent="-457200" eaLnBrk="1" hangingPunct="1">
              <a:buFont typeface="Wingdings" panose="05000000000000000000" pitchFamily="2" charset="2"/>
              <a:buNone/>
            </a:pPr>
            <a:r>
              <a:rPr lang="sr-Latn-CS" altLang="en-US" sz="2400" b="1"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24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digastricus</a:t>
            </a:r>
            <a:endPar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457200" indent="-457200" eaLnBrk="1" hangingPunct="1">
              <a:buFont typeface="Wingdings" panose="05000000000000000000" pitchFamily="2" charset="2"/>
              <a:buNone/>
            </a:pPr>
            <a:r>
              <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4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stylohyoideus</a:t>
            </a:r>
            <a:endPar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457200" indent="-457200" eaLnBrk="1" hangingPunct="1">
              <a:buFont typeface="Wingdings" panose="05000000000000000000" pitchFamily="2" charset="2"/>
              <a:buNone/>
            </a:pPr>
            <a:r>
              <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4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mylohyoideus</a:t>
            </a:r>
            <a:endPar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457200" indent="-457200" eaLnBrk="1" hangingPunct="1">
              <a:buFont typeface="Wingdings" panose="05000000000000000000" pitchFamily="2" charset="2"/>
              <a:buNone/>
            </a:pPr>
            <a:r>
              <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4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geniohyoideus</a:t>
            </a:r>
            <a:endPar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457200" indent="-457200" eaLnBrk="1" hangingPunct="1">
              <a:buFont typeface="Wingdings" panose="05000000000000000000" pitchFamily="2" charset="2"/>
              <a:buNone/>
            </a:pPr>
            <a:endParaRPr lang="sr-Latn-CS" altLang="en-US" sz="24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457200" indent="-457200" eaLnBrk="1" hangingPunct="1">
              <a:buFont typeface="Wingdings" panose="05000000000000000000" pitchFamily="2" charset="2"/>
              <a:buNone/>
            </a:pPr>
            <a:r>
              <a:rPr lang="sr-Latn-CS" altLang="en-US" sz="24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b="1" i="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a:t>
            </a:r>
            <a:r>
              <a:rPr lang="sr-Latn-CS" altLang="en-US" sz="2000" b="1" i="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MM. INFRAHYOIDEI   </a:t>
            </a:r>
          </a:p>
          <a:p>
            <a:pPr marL="457200" indent="-457200" eaLnBrk="1" hangingPunct="1">
              <a:buFont typeface="Wingdings" panose="05000000000000000000" pitchFamily="2" charset="2"/>
              <a:buNone/>
            </a:pPr>
            <a:r>
              <a:rPr lang="sr-Latn-CS" altLang="en-US" sz="2000" b="1" i="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i="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INFRAHYOID MUSCLES</a:t>
            </a:r>
            <a:r>
              <a:rPr lang="sr-Latn-CS" altLang="en-US" sz="2000" i="1" dirty="0">
                <a:solidFill>
                  <a:srgbClr val="FF99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457200" indent="-457200" eaLnBrk="1" hangingPunct="1">
              <a:buFont typeface="Wingdings" panose="05000000000000000000" pitchFamily="2" charset="2"/>
              <a:buNone/>
            </a:pPr>
            <a:r>
              <a:rPr lang="sr-Latn-CS" altLang="en-US" sz="2400" b="1"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24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sternohyoideus</a:t>
            </a:r>
            <a:endPar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457200" indent="-457200" eaLnBrk="1" hangingPunct="1">
              <a:buFont typeface="Wingdings" panose="05000000000000000000" pitchFamily="2" charset="2"/>
              <a:buNone/>
            </a:pPr>
            <a:r>
              <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4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omohyoideus</a:t>
            </a:r>
            <a:endPar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457200" indent="-457200" eaLnBrk="1" hangingPunct="1">
              <a:buFont typeface="Wingdings" panose="05000000000000000000" pitchFamily="2" charset="2"/>
              <a:buNone/>
            </a:pPr>
            <a:r>
              <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4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sternothyroideus</a:t>
            </a:r>
            <a:endPar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457200" indent="-457200" eaLnBrk="1" hangingPunct="1">
              <a:buFont typeface="Wingdings" panose="05000000000000000000" pitchFamily="2" charset="2"/>
              <a:buNone/>
            </a:pPr>
            <a:r>
              <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4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thyrohyoideus</a:t>
            </a:r>
            <a:endParaRPr lang="sr-Latn-CS" altLang="en-US" sz="24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457200" indent="-457200" eaLnBrk="1" hangingPunct="1"/>
            <a:endParaRPr lang="en-US" altLang="en-US" sz="2400" dirty="0">
              <a:effectLst>
                <a:outerShdw blurRad="38100" dist="38100" dir="2700000" algn="tl">
                  <a:srgbClr val="000000"/>
                </a:outerShdw>
              </a:effectLst>
            </a:endParaRPr>
          </a:p>
        </p:txBody>
      </p:sp>
      <p:pic>
        <p:nvPicPr>
          <p:cNvPr id="2" name="Picture 1">
            <a:extLst>
              <a:ext uri="{FF2B5EF4-FFF2-40B4-BE49-F238E27FC236}">
                <a16:creationId xmlns:a16="http://schemas.microsoft.com/office/drawing/2014/main" id="{F2369E8F-C210-5B46-C742-52E7CA488BC3}"/>
              </a:ext>
            </a:extLst>
          </p:cNvPr>
          <p:cNvPicPr>
            <a:picLocks noChangeAspect="1"/>
          </p:cNvPicPr>
          <p:nvPr/>
        </p:nvPicPr>
        <p:blipFill rotWithShape="1">
          <a:blip r:embed="rId2"/>
          <a:srcRect r="3383" b="22653"/>
          <a:stretch/>
        </p:blipFill>
        <p:spPr>
          <a:xfrm>
            <a:off x="3581426" y="1447852"/>
            <a:ext cx="5372662" cy="4801504"/>
          </a:xfrm>
          <a:prstGeom prst="rect">
            <a:avLst/>
          </a:prstGeom>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DBDD575D-1F4E-0DA9-4D1E-1A10CFDE622B}"/>
              </a:ext>
            </a:extLst>
          </p:cNvPr>
          <p:cNvSpPr>
            <a:spLocks noGrp="1" noChangeArrowheads="1"/>
          </p:cNvSpPr>
          <p:nvPr>
            <p:ph type="title" idx="4294967295"/>
          </p:nvPr>
        </p:nvSpPr>
        <p:spPr>
          <a:xfrm>
            <a:off x="0" y="115888"/>
            <a:ext cx="9144000" cy="620712"/>
          </a:xfrm>
        </p:spPr>
        <p:txBody>
          <a:bodyPr/>
          <a:lstStyle/>
          <a:p>
            <a:pPr eaLnBrk="1" hangingPunct="1"/>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MIDDLE LAYER OF ANTERIOR CERVICAL REGION</a:t>
            </a:r>
            <a:endParaRPr lang="en-U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31B04E42-0D7A-CD09-9E86-420DDDF3B3A3}"/>
              </a:ext>
            </a:extLst>
          </p:cNvPr>
          <p:cNvPicPr>
            <a:picLocks noChangeAspect="1"/>
          </p:cNvPicPr>
          <p:nvPr/>
        </p:nvPicPr>
        <p:blipFill rotWithShape="1">
          <a:blip r:embed="rId2"/>
          <a:srcRect b="74494"/>
          <a:stretch/>
        </p:blipFill>
        <p:spPr>
          <a:xfrm>
            <a:off x="89345" y="756963"/>
            <a:ext cx="8965310" cy="1376672"/>
          </a:xfrm>
          <a:prstGeom prst="rect">
            <a:avLst/>
          </a:prstGeom>
        </p:spPr>
      </p:pic>
      <p:pic>
        <p:nvPicPr>
          <p:cNvPr id="5" name="Picture 4">
            <a:extLst>
              <a:ext uri="{FF2B5EF4-FFF2-40B4-BE49-F238E27FC236}">
                <a16:creationId xmlns:a16="http://schemas.microsoft.com/office/drawing/2014/main" id="{52A5DF54-17FA-7356-5CC4-A9D6E1722A13}"/>
              </a:ext>
            </a:extLst>
          </p:cNvPr>
          <p:cNvPicPr>
            <a:picLocks noChangeAspect="1"/>
          </p:cNvPicPr>
          <p:nvPr/>
        </p:nvPicPr>
        <p:blipFill rotWithShape="1">
          <a:blip r:embed="rId3"/>
          <a:srcRect r="3383" b="22653"/>
          <a:stretch/>
        </p:blipFill>
        <p:spPr>
          <a:xfrm>
            <a:off x="4604396" y="2631452"/>
            <a:ext cx="4559840" cy="4075092"/>
          </a:xfrm>
          <a:prstGeom prst="rect">
            <a:avLst/>
          </a:prstGeom>
        </p:spPr>
      </p:pic>
      <p:pic>
        <p:nvPicPr>
          <p:cNvPr id="6" name="Picture 5">
            <a:extLst>
              <a:ext uri="{FF2B5EF4-FFF2-40B4-BE49-F238E27FC236}">
                <a16:creationId xmlns:a16="http://schemas.microsoft.com/office/drawing/2014/main" id="{B515D44C-42EC-F6F5-3CC0-8672848DD76C}"/>
              </a:ext>
            </a:extLst>
          </p:cNvPr>
          <p:cNvPicPr>
            <a:picLocks noChangeAspect="1"/>
          </p:cNvPicPr>
          <p:nvPr/>
        </p:nvPicPr>
        <p:blipFill>
          <a:blip r:embed="rId4"/>
          <a:stretch>
            <a:fillRect/>
          </a:stretch>
        </p:blipFill>
        <p:spPr>
          <a:xfrm>
            <a:off x="0" y="2667020"/>
            <a:ext cx="4704223" cy="3599814"/>
          </a:xfrm>
          <a:prstGeom prst="rect">
            <a:avLst/>
          </a:prstGeom>
        </p:spPr>
      </p:pic>
    </p:spTree>
    <p:extLst>
      <p:ext uri="{BB962C8B-B14F-4D97-AF65-F5344CB8AC3E}">
        <p14:creationId xmlns:p14="http://schemas.microsoft.com/office/powerpoint/2010/main" val="3825013713"/>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9C52913-8741-FBEB-DD36-8B90339DF062}"/>
              </a:ext>
            </a:extLst>
          </p:cNvPr>
          <p:cNvPicPr>
            <a:picLocks noChangeAspect="1"/>
          </p:cNvPicPr>
          <p:nvPr/>
        </p:nvPicPr>
        <p:blipFill rotWithShape="1">
          <a:blip r:embed="rId2"/>
          <a:srcRect t="14576" r="3016" b="3387"/>
          <a:stretch/>
        </p:blipFill>
        <p:spPr>
          <a:xfrm>
            <a:off x="4610623" y="4481359"/>
            <a:ext cx="4571372" cy="2376641"/>
          </a:xfrm>
          <a:prstGeom prst="rect">
            <a:avLst/>
          </a:prstGeom>
        </p:spPr>
      </p:pic>
      <p:sp>
        <p:nvSpPr>
          <p:cNvPr id="39938" name="Rectangle 2">
            <a:extLst>
              <a:ext uri="{FF2B5EF4-FFF2-40B4-BE49-F238E27FC236}">
                <a16:creationId xmlns:a16="http://schemas.microsoft.com/office/drawing/2014/main" id="{DBDD575D-1F4E-0DA9-4D1E-1A10CFDE622B}"/>
              </a:ext>
            </a:extLst>
          </p:cNvPr>
          <p:cNvSpPr>
            <a:spLocks noGrp="1" noChangeArrowheads="1"/>
          </p:cNvSpPr>
          <p:nvPr>
            <p:ph type="title" idx="4294967295"/>
          </p:nvPr>
        </p:nvSpPr>
        <p:spPr>
          <a:xfrm>
            <a:off x="0" y="115888"/>
            <a:ext cx="9144000" cy="620712"/>
          </a:xfrm>
        </p:spPr>
        <p:txBody>
          <a:bodyPr/>
          <a:lstStyle/>
          <a:p>
            <a:pPr eaLnBrk="1" hangingPunct="1"/>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MIDDLE LAYER OF ANTERIOR CERVICAL REGION</a:t>
            </a:r>
            <a:endParaRPr lang="en-U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31B04E42-0D7A-CD09-9E86-420DDDF3B3A3}"/>
              </a:ext>
            </a:extLst>
          </p:cNvPr>
          <p:cNvPicPr>
            <a:picLocks noChangeAspect="1"/>
          </p:cNvPicPr>
          <p:nvPr/>
        </p:nvPicPr>
        <p:blipFill rotWithShape="1">
          <a:blip r:embed="rId3"/>
          <a:srcRect t="24093" b="56142"/>
          <a:stretch/>
        </p:blipFill>
        <p:spPr>
          <a:xfrm>
            <a:off x="21312" y="1663054"/>
            <a:ext cx="9122688" cy="1085497"/>
          </a:xfrm>
          <a:prstGeom prst="rect">
            <a:avLst/>
          </a:prstGeom>
        </p:spPr>
      </p:pic>
      <p:pic>
        <p:nvPicPr>
          <p:cNvPr id="2" name="Picture 1">
            <a:extLst>
              <a:ext uri="{FF2B5EF4-FFF2-40B4-BE49-F238E27FC236}">
                <a16:creationId xmlns:a16="http://schemas.microsoft.com/office/drawing/2014/main" id="{504AB66E-D865-566E-A3BC-2911809A7BD9}"/>
              </a:ext>
            </a:extLst>
          </p:cNvPr>
          <p:cNvPicPr>
            <a:picLocks noChangeAspect="1"/>
          </p:cNvPicPr>
          <p:nvPr/>
        </p:nvPicPr>
        <p:blipFill rotWithShape="1">
          <a:blip r:embed="rId3"/>
          <a:srcRect t="92" b="85790"/>
          <a:stretch/>
        </p:blipFill>
        <p:spPr>
          <a:xfrm>
            <a:off x="21312" y="914466"/>
            <a:ext cx="9117710" cy="774933"/>
          </a:xfrm>
          <a:prstGeom prst="rect">
            <a:avLst/>
          </a:prstGeom>
        </p:spPr>
      </p:pic>
      <p:pic>
        <p:nvPicPr>
          <p:cNvPr id="8" name="Picture 7">
            <a:extLst>
              <a:ext uri="{FF2B5EF4-FFF2-40B4-BE49-F238E27FC236}">
                <a16:creationId xmlns:a16="http://schemas.microsoft.com/office/drawing/2014/main" id="{5E53673F-32F5-7096-3FDB-CD2B02278043}"/>
              </a:ext>
            </a:extLst>
          </p:cNvPr>
          <p:cNvPicPr>
            <a:picLocks noChangeAspect="1"/>
          </p:cNvPicPr>
          <p:nvPr/>
        </p:nvPicPr>
        <p:blipFill>
          <a:blip r:embed="rId4"/>
          <a:stretch>
            <a:fillRect/>
          </a:stretch>
        </p:blipFill>
        <p:spPr>
          <a:xfrm>
            <a:off x="30496" y="2978215"/>
            <a:ext cx="5100408" cy="2262469"/>
          </a:xfrm>
          <a:prstGeom prst="rect">
            <a:avLst/>
          </a:prstGeom>
        </p:spPr>
      </p:pic>
    </p:spTree>
    <p:extLst>
      <p:ext uri="{BB962C8B-B14F-4D97-AF65-F5344CB8AC3E}">
        <p14:creationId xmlns:p14="http://schemas.microsoft.com/office/powerpoint/2010/main" val="2241905687"/>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143951-5986-D303-94F9-68A661D2E266}"/>
              </a:ext>
            </a:extLst>
          </p:cNvPr>
          <p:cNvPicPr>
            <a:picLocks noChangeAspect="1"/>
          </p:cNvPicPr>
          <p:nvPr/>
        </p:nvPicPr>
        <p:blipFill rotWithShape="1">
          <a:blip r:embed="rId2"/>
          <a:srcRect r="3383" b="22653"/>
          <a:stretch/>
        </p:blipFill>
        <p:spPr>
          <a:xfrm>
            <a:off x="152516" y="2904587"/>
            <a:ext cx="3754058" cy="3354971"/>
          </a:xfrm>
          <a:prstGeom prst="rect">
            <a:avLst/>
          </a:prstGeom>
        </p:spPr>
      </p:pic>
      <p:pic>
        <p:nvPicPr>
          <p:cNvPr id="7" name="Picture 6">
            <a:extLst>
              <a:ext uri="{FF2B5EF4-FFF2-40B4-BE49-F238E27FC236}">
                <a16:creationId xmlns:a16="http://schemas.microsoft.com/office/drawing/2014/main" id="{5CD18041-A0CC-D836-08A3-6F4F8E85915D}"/>
              </a:ext>
            </a:extLst>
          </p:cNvPr>
          <p:cNvPicPr>
            <a:picLocks noChangeAspect="1"/>
          </p:cNvPicPr>
          <p:nvPr/>
        </p:nvPicPr>
        <p:blipFill rotWithShape="1">
          <a:blip r:embed="rId3"/>
          <a:srcRect t="8889" r="2595" b="3480"/>
          <a:stretch/>
        </p:blipFill>
        <p:spPr>
          <a:xfrm>
            <a:off x="3657744" y="3290947"/>
            <a:ext cx="5486256" cy="3033577"/>
          </a:xfrm>
          <a:prstGeom prst="rect">
            <a:avLst/>
          </a:prstGeom>
        </p:spPr>
      </p:pic>
      <p:sp>
        <p:nvSpPr>
          <p:cNvPr id="39938" name="Rectangle 2">
            <a:extLst>
              <a:ext uri="{FF2B5EF4-FFF2-40B4-BE49-F238E27FC236}">
                <a16:creationId xmlns:a16="http://schemas.microsoft.com/office/drawing/2014/main" id="{DBDD575D-1F4E-0DA9-4D1E-1A10CFDE622B}"/>
              </a:ext>
            </a:extLst>
          </p:cNvPr>
          <p:cNvSpPr>
            <a:spLocks noGrp="1" noChangeArrowheads="1"/>
          </p:cNvSpPr>
          <p:nvPr>
            <p:ph type="title" idx="4294967295"/>
          </p:nvPr>
        </p:nvSpPr>
        <p:spPr>
          <a:xfrm>
            <a:off x="0" y="115888"/>
            <a:ext cx="9144000" cy="620712"/>
          </a:xfrm>
        </p:spPr>
        <p:txBody>
          <a:bodyPr/>
          <a:lstStyle/>
          <a:p>
            <a:pPr eaLnBrk="1" hangingPunct="1"/>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MIDDLE LAYER OF ANTERIOR CERVICAL REGION</a:t>
            </a:r>
            <a:endParaRPr lang="en-U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31B04E42-0D7A-CD09-9E86-420DDDF3B3A3}"/>
              </a:ext>
            </a:extLst>
          </p:cNvPr>
          <p:cNvPicPr>
            <a:picLocks noChangeAspect="1"/>
          </p:cNvPicPr>
          <p:nvPr/>
        </p:nvPicPr>
        <p:blipFill rotWithShape="1">
          <a:blip r:embed="rId4"/>
          <a:srcRect t="43760" b="38203"/>
          <a:stretch/>
        </p:blipFill>
        <p:spPr>
          <a:xfrm>
            <a:off x="21312" y="1679237"/>
            <a:ext cx="9122688" cy="990574"/>
          </a:xfrm>
          <a:prstGeom prst="rect">
            <a:avLst/>
          </a:prstGeom>
        </p:spPr>
      </p:pic>
      <p:pic>
        <p:nvPicPr>
          <p:cNvPr id="2" name="Picture 1">
            <a:extLst>
              <a:ext uri="{FF2B5EF4-FFF2-40B4-BE49-F238E27FC236}">
                <a16:creationId xmlns:a16="http://schemas.microsoft.com/office/drawing/2014/main" id="{504AB66E-D865-566E-A3BC-2911809A7BD9}"/>
              </a:ext>
            </a:extLst>
          </p:cNvPr>
          <p:cNvPicPr>
            <a:picLocks noChangeAspect="1"/>
          </p:cNvPicPr>
          <p:nvPr/>
        </p:nvPicPr>
        <p:blipFill rotWithShape="1">
          <a:blip r:embed="rId4"/>
          <a:srcRect t="92" b="85790"/>
          <a:stretch/>
        </p:blipFill>
        <p:spPr>
          <a:xfrm>
            <a:off x="21312" y="914466"/>
            <a:ext cx="9117710" cy="774933"/>
          </a:xfrm>
          <a:prstGeom prst="rect">
            <a:avLst/>
          </a:prstGeom>
        </p:spPr>
      </p:pic>
      <p:sp>
        <p:nvSpPr>
          <p:cNvPr id="5" name="TextBox 4">
            <a:extLst>
              <a:ext uri="{FF2B5EF4-FFF2-40B4-BE49-F238E27FC236}">
                <a16:creationId xmlns:a16="http://schemas.microsoft.com/office/drawing/2014/main" id="{92EFCD84-6330-4020-594B-FA7255FF4EF2}"/>
              </a:ext>
            </a:extLst>
          </p:cNvPr>
          <p:cNvSpPr txBox="1"/>
          <p:nvPr/>
        </p:nvSpPr>
        <p:spPr>
          <a:xfrm>
            <a:off x="2895644" y="5181554"/>
            <a:ext cx="3276514" cy="1477328"/>
          </a:xfrm>
          <a:prstGeom prst="rect">
            <a:avLst/>
          </a:prstGeom>
          <a:solidFill>
            <a:schemeClr val="tx1"/>
          </a:solidFill>
          <a:ln>
            <a:solidFill>
              <a:srgbClr val="FF0000"/>
            </a:solidFill>
          </a:ln>
        </p:spPr>
        <p:txBody>
          <a:bodyPr wrap="square">
            <a:spAutoFit/>
          </a:bodyPr>
          <a:lstStyle/>
          <a:p>
            <a:pPr eaLnBrk="1" hangingPunct="1">
              <a:buFont typeface="Wingdings" panose="05000000000000000000" pitchFamily="2" charset="2"/>
              <a:buNone/>
            </a:pPr>
            <a:r>
              <a:rPr lang="en-GB"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Right and left following muscles</a:t>
            </a:r>
            <a:r>
              <a:rPr lang="en-GB" altLang="en-US"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form</a:t>
            </a:r>
            <a:r>
              <a:rPr lang="en-GB" altLang="en-US"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b="1" u="sng"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the floor of oral cavity:</a:t>
            </a:r>
            <a:endParaRPr lang="sr-Latn-CS" altLang="en-US" sz="1800" b="1" u="sng"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GB"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mylohyoideus</a:t>
            </a:r>
            <a:endPar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GB"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venter</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digastrici</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a:p>
            <a:pPr eaLnBrk="1" hangingPunct="1">
              <a:buFont typeface="Wingdings" panose="05000000000000000000" pitchFamily="2" charset="2"/>
              <a:buNone/>
            </a:pPr>
            <a:r>
              <a:rPr lang="en-GB"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geniohyoideus</a:t>
            </a:r>
            <a:endPar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6615031"/>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DBDD575D-1F4E-0DA9-4D1E-1A10CFDE622B}"/>
              </a:ext>
            </a:extLst>
          </p:cNvPr>
          <p:cNvSpPr>
            <a:spLocks noGrp="1" noChangeArrowheads="1"/>
          </p:cNvSpPr>
          <p:nvPr>
            <p:ph type="title" idx="4294967295"/>
          </p:nvPr>
        </p:nvSpPr>
        <p:spPr>
          <a:xfrm>
            <a:off x="0" y="115888"/>
            <a:ext cx="9144000" cy="620712"/>
          </a:xfrm>
        </p:spPr>
        <p:txBody>
          <a:bodyPr/>
          <a:lstStyle/>
          <a:p>
            <a:pPr eaLnBrk="1" hangingPunct="1"/>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MIDDLE LAYER OF ANTERIOR CERVICAL REGION</a:t>
            </a:r>
            <a:endParaRPr lang="en-U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31B04E42-0D7A-CD09-9E86-420DDDF3B3A3}"/>
              </a:ext>
            </a:extLst>
          </p:cNvPr>
          <p:cNvPicPr>
            <a:picLocks noChangeAspect="1"/>
          </p:cNvPicPr>
          <p:nvPr/>
        </p:nvPicPr>
        <p:blipFill rotWithShape="1">
          <a:blip r:embed="rId2"/>
          <a:srcRect b="91435"/>
          <a:stretch/>
        </p:blipFill>
        <p:spPr>
          <a:xfrm>
            <a:off x="89345" y="756963"/>
            <a:ext cx="8965310" cy="462295"/>
          </a:xfrm>
          <a:prstGeom prst="rect">
            <a:avLst/>
          </a:prstGeom>
        </p:spPr>
      </p:pic>
      <p:pic>
        <p:nvPicPr>
          <p:cNvPr id="4" name="Picture 3">
            <a:extLst>
              <a:ext uri="{FF2B5EF4-FFF2-40B4-BE49-F238E27FC236}">
                <a16:creationId xmlns:a16="http://schemas.microsoft.com/office/drawing/2014/main" id="{F5DE90A1-CF2F-70DF-5AD5-1398A200B53F}"/>
              </a:ext>
            </a:extLst>
          </p:cNvPr>
          <p:cNvPicPr>
            <a:picLocks noChangeAspect="1"/>
          </p:cNvPicPr>
          <p:nvPr/>
        </p:nvPicPr>
        <p:blipFill>
          <a:blip r:embed="rId3"/>
          <a:stretch>
            <a:fillRect/>
          </a:stretch>
        </p:blipFill>
        <p:spPr>
          <a:xfrm>
            <a:off x="89257" y="1186102"/>
            <a:ext cx="8965310" cy="2159527"/>
          </a:xfrm>
          <a:prstGeom prst="rect">
            <a:avLst/>
          </a:prstGeom>
        </p:spPr>
      </p:pic>
      <p:pic>
        <p:nvPicPr>
          <p:cNvPr id="6" name="Picture 5">
            <a:extLst>
              <a:ext uri="{FF2B5EF4-FFF2-40B4-BE49-F238E27FC236}">
                <a16:creationId xmlns:a16="http://schemas.microsoft.com/office/drawing/2014/main" id="{A435CDC1-9B6C-DED8-A243-4D1A4D14BEBA}"/>
              </a:ext>
            </a:extLst>
          </p:cNvPr>
          <p:cNvPicPr>
            <a:picLocks noChangeAspect="1"/>
          </p:cNvPicPr>
          <p:nvPr/>
        </p:nvPicPr>
        <p:blipFill>
          <a:blip r:embed="rId4"/>
          <a:stretch>
            <a:fillRect/>
          </a:stretch>
        </p:blipFill>
        <p:spPr>
          <a:xfrm>
            <a:off x="4489669" y="3381173"/>
            <a:ext cx="4564898" cy="3493198"/>
          </a:xfrm>
          <a:prstGeom prst="rect">
            <a:avLst/>
          </a:prstGeom>
        </p:spPr>
      </p:pic>
      <p:pic>
        <p:nvPicPr>
          <p:cNvPr id="7" name="Picture 6">
            <a:extLst>
              <a:ext uri="{FF2B5EF4-FFF2-40B4-BE49-F238E27FC236}">
                <a16:creationId xmlns:a16="http://schemas.microsoft.com/office/drawing/2014/main" id="{2C2EADBB-80FC-95CF-667F-C6E34E0D11BA}"/>
              </a:ext>
            </a:extLst>
          </p:cNvPr>
          <p:cNvPicPr>
            <a:picLocks noChangeAspect="1"/>
          </p:cNvPicPr>
          <p:nvPr/>
        </p:nvPicPr>
        <p:blipFill rotWithShape="1">
          <a:blip r:embed="rId5"/>
          <a:srcRect r="3383" b="22653"/>
          <a:stretch/>
        </p:blipFill>
        <p:spPr>
          <a:xfrm>
            <a:off x="304912" y="3360902"/>
            <a:ext cx="3886098" cy="3472974"/>
          </a:xfrm>
          <a:prstGeom prst="rect">
            <a:avLst/>
          </a:prstGeom>
        </p:spPr>
      </p:pic>
    </p:spTree>
    <p:extLst>
      <p:ext uri="{BB962C8B-B14F-4D97-AF65-F5344CB8AC3E}">
        <p14:creationId xmlns:p14="http://schemas.microsoft.com/office/powerpoint/2010/main" val="4271726027"/>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9958E979-C5E2-170A-8C79-DD2CDA8B3E04}"/>
              </a:ext>
            </a:extLst>
          </p:cNvPr>
          <p:cNvSpPr>
            <a:spLocks noGrp="1" noChangeArrowheads="1"/>
          </p:cNvSpPr>
          <p:nvPr>
            <p:ph type="title" idx="4294967295"/>
          </p:nvPr>
        </p:nvSpPr>
        <p:spPr>
          <a:xfrm>
            <a:off x="1524080" y="34213"/>
            <a:ext cx="6892079" cy="476250"/>
          </a:xfrm>
        </p:spPr>
        <p:txBody>
          <a:bodyPr/>
          <a:lstStyle/>
          <a:p>
            <a:pPr algn="l" eaLnBrk="1" hangingPunct="1"/>
            <a:r>
              <a:rPr lang="sr-Latn-CS" altLang="en-US" sz="2000" b="1" dirty="0">
                <a:solidFill>
                  <a:srgbClr val="FFCC00"/>
                </a:solidFill>
                <a:effectLst>
                  <a:outerShdw blurRad="38100" dist="38100" dir="2700000" algn="tl">
                    <a:srgbClr val="000000"/>
                  </a:outerShdw>
                </a:effectLst>
              </a:rPr>
              <a:t>      </a:t>
            </a:r>
            <a:r>
              <a:rPr lang="en-GB" altLang="en-US" sz="24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TOPOGRAPHIC REGIONS OF THE NECK</a:t>
            </a:r>
            <a:endParaRPr lang="sr-Cyrl-RS" altLang="en-US" sz="24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45059" name="Rectangle 3">
            <a:extLst>
              <a:ext uri="{FF2B5EF4-FFF2-40B4-BE49-F238E27FC236}">
                <a16:creationId xmlns:a16="http://schemas.microsoft.com/office/drawing/2014/main" id="{6744AEE7-8134-B26B-72FD-AF0F34248B11}"/>
              </a:ext>
            </a:extLst>
          </p:cNvPr>
          <p:cNvSpPr>
            <a:spLocks noGrp="1" noChangeArrowheads="1"/>
          </p:cNvSpPr>
          <p:nvPr>
            <p:ph type="body" sz="half" idx="4294967295"/>
          </p:nvPr>
        </p:nvSpPr>
        <p:spPr>
          <a:xfrm>
            <a:off x="0" y="599284"/>
            <a:ext cx="3779838" cy="6224503"/>
          </a:xfrm>
        </p:spPr>
        <p:txBody>
          <a:bodyPr/>
          <a:lstStyle/>
          <a:p>
            <a:pPr eaLnBrk="1" hangingPunct="1">
              <a:lnSpc>
                <a:spcPct val="90000"/>
              </a:lnSpc>
              <a:buFont typeface="Wingdings" panose="05000000000000000000" pitchFamily="2" charset="2"/>
              <a:buNone/>
            </a:pPr>
            <a:r>
              <a:rPr lang="sr-Latn-CS" altLang="en-US" sz="1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REGIO COLLI ANTERIOR</a:t>
            </a:r>
          </a:p>
          <a:p>
            <a:pPr eaLnBrk="1" hangingPunct="1">
              <a:lnSpc>
                <a:spcPct val="90000"/>
              </a:lnSpc>
              <a:buFont typeface="Wingdings" panose="05000000000000000000" pitchFamily="2" charset="2"/>
              <a:buNone/>
            </a:pPr>
            <a:endParaRPr lang="sr-Latn-CS" altLang="en-US" sz="1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18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i="1" dirty="0">
                <a:solidFill>
                  <a:srgbClr val="9999FF"/>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TRIGONUM SUBMANDIBULARE</a:t>
            </a:r>
          </a:p>
          <a:p>
            <a:pPr eaLnBrk="1" hangingPunct="1">
              <a:lnSpc>
                <a:spcPct val="90000"/>
              </a:lnSpc>
              <a:buFont typeface="Wingdings" panose="05000000000000000000" pitchFamily="2" charset="2"/>
              <a:buNone/>
            </a:pP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trigonum</a:t>
            </a: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linguale</a:t>
            </a: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anterius</a:t>
            </a: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a:p>
            <a:pPr eaLnBrk="1" hangingPunct="1">
              <a:lnSpc>
                <a:spcPct val="90000"/>
              </a:lnSpc>
              <a:buFont typeface="Wingdings" panose="05000000000000000000" pitchFamily="2" charset="2"/>
              <a:buNone/>
            </a:pP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Pirogoff</a:t>
            </a:r>
            <a:endPar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i="1" dirty="0">
                <a:solidFill>
                  <a:srgbClr val="9966FF"/>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TRIGONUM CAROTICUM</a:t>
            </a:r>
          </a:p>
          <a:p>
            <a:pPr eaLnBrk="1" hangingPunct="1">
              <a:lnSpc>
                <a:spcPct val="90000"/>
              </a:lnSpc>
              <a:buFont typeface="Wingdings" panose="05000000000000000000" pitchFamily="2" charset="2"/>
              <a:buNone/>
            </a:pP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trigonum</a:t>
            </a: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linguale</a:t>
            </a: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posterius</a:t>
            </a: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eaLnBrk="1" hangingPunct="1">
              <a:lnSpc>
                <a:spcPct val="90000"/>
              </a:lnSpc>
              <a:buFont typeface="Wingdings" panose="05000000000000000000" pitchFamily="2" charset="2"/>
              <a:buNone/>
            </a:pP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Beclard</a:t>
            </a:r>
            <a:endPar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endPar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a:t>
            </a:r>
            <a:r>
              <a:rPr lang="sr-Latn-CS" altLang="en-US" sz="1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REGIO STERNOCLEIDOMASTOIDEA</a:t>
            </a:r>
          </a:p>
          <a:p>
            <a:pPr eaLnBrk="1" hangingPunct="1">
              <a:lnSpc>
                <a:spcPct val="90000"/>
              </a:lnSpc>
              <a:buFont typeface="Wingdings" panose="05000000000000000000" pitchFamily="2" charset="2"/>
              <a:buNone/>
            </a:pP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fossa</a:t>
            </a: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supraclavicularis</a:t>
            </a: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minor</a:t>
            </a:r>
            <a:endPar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endPar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1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3. REGIO COLLI LATERALIS</a:t>
            </a:r>
          </a:p>
          <a:p>
            <a:pPr eaLnBrk="1" hangingPunct="1">
              <a:lnSpc>
                <a:spcPct val="90000"/>
              </a:lnSpc>
              <a:buFont typeface="Wingdings" panose="05000000000000000000" pitchFamily="2" charset="2"/>
              <a:buNone/>
            </a:pPr>
            <a:endParaRPr lang="sr-Latn-CS" altLang="en-US" sz="18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90000"/>
              </a:lnSpc>
              <a:buFont typeface="Wingdings" panose="05000000000000000000" pitchFamily="2" charset="2"/>
              <a:buNone/>
            </a:pPr>
            <a:r>
              <a:rPr lang="sr-Latn-CS" altLang="en-US" sz="1800" b="1"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i="1" dirty="0">
                <a:solidFill>
                  <a:srgbClr val="99FF66"/>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TRIGONUM OMOCLAVICULARE</a:t>
            </a:r>
          </a:p>
          <a:p>
            <a:pPr eaLnBrk="1" hangingPunct="1">
              <a:lnSpc>
                <a:spcPct val="90000"/>
              </a:lnSpc>
              <a:buFont typeface="Wingdings" panose="05000000000000000000" pitchFamily="2" charset="2"/>
              <a:buNone/>
            </a:pP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fossa</a:t>
            </a: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i="1"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supraclavicularis</a:t>
            </a: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major</a:t>
            </a:r>
          </a:p>
          <a:p>
            <a:pPr eaLnBrk="1" hangingPunct="1">
              <a:lnSpc>
                <a:spcPct val="90000"/>
              </a:lnSpc>
              <a:buFont typeface="Wingdings" panose="05000000000000000000" pitchFamily="2" charset="2"/>
              <a:buNone/>
            </a:pPr>
            <a:r>
              <a:rPr lang="sr-Latn-CS" altLang="en-US" sz="18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b="1" i="1" dirty="0">
                <a:solidFill>
                  <a:srgbClr val="33CCCC"/>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TRIGONUM OMOTRAPEZOIDEUM</a:t>
            </a:r>
            <a:endParaRPr lang="en-US" altLang="en-US" sz="1800" b="1" i="1" dirty="0">
              <a:solidFill>
                <a:srgbClr val="33CCCC"/>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45060" name="Picture 4" descr="031 trigonum">
            <a:extLst>
              <a:ext uri="{FF2B5EF4-FFF2-40B4-BE49-F238E27FC236}">
                <a16:creationId xmlns:a16="http://schemas.microsoft.com/office/drawing/2014/main" id="{B6A3F2A3-456A-38CF-5757-4DEF35A6E01E}"/>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b="4684"/>
          <a:stretch>
            <a:fillRect/>
          </a:stretch>
        </p:blipFill>
        <p:spPr>
          <a:xfrm>
            <a:off x="3924300" y="1628775"/>
            <a:ext cx="5219700" cy="4176713"/>
          </a:xfrm>
          <a:noFill/>
          <a:ln w="38100">
            <a:solidFill>
              <a:srgbClr val="FFCC00"/>
            </a:solidFill>
            <a:miter lim="800000"/>
            <a:headEnd/>
            <a:tailEnd/>
          </a:ln>
        </p:spPr>
      </p:pic>
      <p:sp>
        <p:nvSpPr>
          <p:cNvPr id="45061" name="AutoShape 5">
            <a:extLst>
              <a:ext uri="{FF2B5EF4-FFF2-40B4-BE49-F238E27FC236}">
                <a16:creationId xmlns:a16="http://schemas.microsoft.com/office/drawing/2014/main" id="{0E26721B-D34F-1E27-BB89-338DF3A5E20E}"/>
              </a:ext>
            </a:extLst>
          </p:cNvPr>
          <p:cNvSpPr>
            <a:spLocks noChangeArrowheads="1"/>
          </p:cNvSpPr>
          <p:nvPr/>
        </p:nvSpPr>
        <p:spPr bwMode="auto">
          <a:xfrm>
            <a:off x="6588125" y="2492375"/>
            <a:ext cx="936625" cy="144463"/>
          </a:xfrm>
          <a:prstGeom prst="leftArrow">
            <a:avLst>
              <a:gd name="adj1" fmla="val 50000"/>
              <a:gd name="adj2" fmla="val 162087"/>
            </a:avLst>
          </a:prstGeom>
          <a:solidFill>
            <a:srgbClr val="9999FF"/>
          </a:solidFill>
          <a:ln w="9525" cmpd="sng">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45062" name="AutoShape 6">
            <a:extLst>
              <a:ext uri="{FF2B5EF4-FFF2-40B4-BE49-F238E27FC236}">
                <a16:creationId xmlns:a16="http://schemas.microsoft.com/office/drawing/2014/main" id="{16A4086E-134F-39D9-C8D1-53C59D57C76A}"/>
              </a:ext>
            </a:extLst>
          </p:cNvPr>
          <p:cNvSpPr>
            <a:spLocks noChangeArrowheads="1"/>
          </p:cNvSpPr>
          <p:nvPr/>
        </p:nvSpPr>
        <p:spPr bwMode="auto">
          <a:xfrm rot="1391916">
            <a:off x="6804025" y="5229225"/>
            <a:ext cx="936625" cy="144463"/>
          </a:xfrm>
          <a:prstGeom prst="leftArrow">
            <a:avLst>
              <a:gd name="adj1" fmla="val 50000"/>
              <a:gd name="adj2" fmla="val 162087"/>
            </a:avLst>
          </a:prstGeom>
          <a:solidFill>
            <a:srgbClr val="99FF66"/>
          </a:solidFill>
          <a:ln w="9525" cmpd="sng">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45063" name="AutoShape 7">
            <a:extLst>
              <a:ext uri="{FF2B5EF4-FFF2-40B4-BE49-F238E27FC236}">
                <a16:creationId xmlns:a16="http://schemas.microsoft.com/office/drawing/2014/main" id="{5A6B1B02-D513-694A-22DF-5DF779229540}"/>
              </a:ext>
            </a:extLst>
          </p:cNvPr>
          <p:cNvSpPr>
            <a:spLocks noChangeArrowheads="1"/>
          </p:cNvSpPr>
          <p:nvPr/>
        </p:nvSpPr>
        <p:spPr bwMode="auto">
          <a:xfrm>
            <a:off x="6948488" y="4724400"/>
            <a:ext cx="936625" cy="144463"/>
          </a:xfrm>
          <a:prstGeom prst="leftArrow">
            <a:avLst>
              <a:gd name="adj1" fmla="val 50000"/>
              <a:gd name="adj2" fmla="val 162087"/>
            </a:avLst>
          </a:prstGeom>
          <a:solidFill>
            <a:schemeClr val="hlink"/>
          </a:solidFill>
          <a:ln w="9525" cmpd="sng">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45064" name="AutoShape 8">
            <a:extLst>
              <a:ext uri="{FF2B5EF4-FFF2-40B4-BE49-F238E27FC236}">
                <a16:creationId xmlns:a16="http://schemas.microsoft.com/office/drawing/2014/main" id="{173807AD-FDDF-D7B4-5445-C7906A3CFC38}"/>
              </a:ext>
            </a:extLst>
          </p:cNvPr>
          <p:cNvSpPr>
            <a:spLocks noChangeArrowheads="1"/>
          </p:cNvSpPr>
          <p:nvPr/>
        </p:nvSpPr>
        <p:spPr bwMode="auto">
          <a:xfrm>
            <a:off x="6732588" y="4365625"/>
            <a:ext cx="936625" cy="144463"/>
          </a:xfrm>
          <a:prstGeom prst="leftArrow">
            <a:avLst>
              <a:gd name="adj1" fmla="val 50000"/>
              <a:gd name="adj2" fmla="val 162087"/>
            </a:avLst>
          </a:prstGeom>
          <a:solidFill>
            <a:srgbClr val="DC8300"/>
          </a:solidFill>
          <a:ln w="9525" cmpd="sng">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45065" name="AutoShape 9">
            <a:extLst>
              <a:ext uri="{FF2B5EF4-FFF2-40B4-BE49-F238E27FC236}">
                <a16:creationId xmlns:a16="http://schemas.microsoft.com/office/drawing/2014/main" id="{AFF07CF6-978C-6B67-C095-194686D9A359}"/>
              </a:ext>
            </a:extLst>
          </p:cNvPr>
          <p:cNvSpPr>
            <a:spLocks noChangeArrowheads="1"/>
          </p:cNvSpPr>
          <p:nvPr/>
        </p:nvSpPr>
        <p:spPr bwMode="auto">
          <a:xfrm>
            <a:off x="6659563" y="3284538"/>
            <a:ext cx="936625" cy="144462"/>
          </a:xfrm>
          <a:prstGeom prst="leftArrow">
            <a:avLst>
              <a:gd name="adj1" fmla="val 50000"/>
              <a:gd name="adj2" fmla="val 162088"/>
            </a:avLst>
          </a:prstGeom>
          <a:solidFill>
            <a:srgbClr val="9966FF"/>
          </a:solidFill>
          <a:ln w="9525" cmpd="sng">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45066" name="AutoShape 10">
            <a:extLst>
              <a:ext uri="{FF2B5EF4-FFF2-40B4-BE49-F238E27FC236}">
                <a16:creationId xmlns:a16="http://schemas.microsoft.com/office/drawing/2014/main" id="{95D80A9E-9E9E-DB1D-2193-D3B9FBADE664}"/>
              </a:ext>
            </a:extLst>
          </p:cNvPr>
          <p:cNvSpPr>
            <a:spLocks noChangeArrowheads="1"/>
          </p:cNvSpPr>
          <p:nvPr/>
        </p:nvSpPr>
        <p:spPr bwMode="auto">
          <a:xfrm rot="5129947">
            <a:off x="6373019" y="5517357"/>
            <a:ext cx="431800" cy="144462"/>
          </a:xfrm>
          <a:prstGeom prst="leftArrow">
            <a:avLst>
              <a:gd name="adj1" fmla="val 50000"/>
              <a:gd name="adj2" fmla="val 74726"/>
            </a:avLst>
          </a:prstGeom>
          <a:solidFill>
            <a:srgbClr val="FFCC00"/>
          </a:solidFill>
          <a:ln w="9525" cmpd="sng">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p:cTn id="7" dur="500" fill="hold"/>
                                        <p:tgtEl>
                                          <p:spTgt spid="4505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059">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505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05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059">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5059">
                                            <p:txEl>
                                              <p:pRg st="9" end="9"/>
                                            </p:txEl>
                                          </p:spTgt>
                                        </p:tgtEl>
                                        <p:attrNameLst>
                                          <p:attrName>style.visibility</p:attrName>
                                        </p:attrNameLst>
                                      </p:cBhvr>
                                      <p:to>
                                        <p:strVal val="visible"/>
                                      </p:to>
                                    </p:set>
                                    <p:anim calcmode="lin" valueType="num">
                                      <p:cBhvr>
                                        <p:cTn id="16" dur="500" fill="hold"/>
                                        <p:tgtEl>
                                          <p:spTgt spid="45059">
                                            <p:txEl>
                                              <p:pRg st="9" end="9"/>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5059">
                                            <p:txEl>
                                              <p:pRg st="9" end="9"/>
                                            </p:txEl>
                                          </p:spTgt>
                                        </p:tgtEl>
                                        <p:attrNameLst>
                                          <p:attrName>ppt_y</p:attrName>
                                        </p:attrNameLst>
                                      </p:cBhvr>
                                      <p:tavLst>
                                        <p:tav tm="0">
                                          <p:val>
                                            <p:strVal val="#ppt_y"/>
                                          </p:val>
                                        </p:tav>
                                        <p:tav tm="100000">
                                          <p:val>
                                            <p:strVal val="#ppt_y"/>
                                          </p:val>
                                        </p:tav>
                                      </p:tavLst>
                                    </p:anim>
                                    <p:anim calcmode="lin" valueType="num">
                                      <p:cBhvr>
                                        <p:cTn id="18" dur="500" fill="hold"/>
                                        <p:tgtEl>
                                          <p:spTgt spid="45059">
                                            <p:txEl>
                                              <p:pRg st="9" end="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5059">
                                            <p:txEl>
                                              <p:pRg st="9" end="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5059">
                                            <p:txEl>
                                              <p:pRg st="9" end="9"/>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45059">
                                            <p:txEl>
                                              <p:pRg st="12" end="12"/>
                                            </p:txEl>
                                          </p:spTgt>
                                        </p:tgtEl>
                                        <p:attrNameLst>
                                          <p:attrName>style.visibility</p:attrName>
                                        </p:attrNameLst>
                                      </p:cBhvr>
                                      <p:to>
                                        <p:strVal val="visible"/>
                                      </p:to>
                                    </p:set>
                                    <p:anim calcmode="lin" valueType="num">
                                      <p:cBhvr>
                                        <p:cTn id="25" dur="500" fill="hold"/>
                                        <p:tgtEl>
                                          <p:spTgt spid="45059">
                                            <p:txEl>
                                              <p:pRg st="12" end="1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5059">
                                            <p:txEl>
                                              <p:pRg st="12" end="12"/>
                                            </p:txEl>
                                          </p:spTgt>
                                        </p:tgtEl>
                                        <p:attrNameLst>
                                          <p:attrName>ppt_y</p:attrName>
                                        </p:attrNameLst>
                                      </p:cBhvr>
                                      <p:tavLst>
                                        <p:tav tm="0">
                                          <p:val>
                                            <p:strVal val="#ppt_y"/>
                                          </p:val>
                                        </p:tav>
                                        <p:tav tm="100000">
                                          <p:val>
                                            <p:strVal val="#ppt_y"/>
                                          </p:val>
                                        </p:tav>
                                      </p:tavLst>
                                    </p:anim>
                                    <p:anim calcmode="lin" valueType="num">
                                      <p:cBhvr>
                                        <p:cTn id="27" dur="500" fill="hold"/>
                                        <p:tgtEl>
                                          <p:spTgt spid="45059">
                                            <p:txEl>
                                              <p:pRg st="12" end="1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5059">
                                            <p:txEl>
                                              <p:pRg st="12" end="1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5059">
                                            <p:txEl>
                                              <p:pRg st="12" end="12"/>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1" presetClass="entr" presetSubtype="0" fill="hold" nodeType="clickEffect">
                                  <p:stCondLst>
                                    <p:cond delay="0"/>
                                  </p:stCondLst>
                                  <p:iterate type="lt">
                                    <p:tmPct val="5000"/>
                                  </p:iterate>
                                  <p:childTnLst>
                                    <p:set>
                                      <p:cBhvr>
                                        <p:cTn id="33" dur="1" fill="hold">
                                          <p:stCondLst>
                                            <p:cond delay="0"/>
                                          </p:stCondLst>
                                        </p:cTn>
                                        <p:tgtEl>
                                          <p:spTgt spid="45059">
                                            <p:txEl>
                                              <p:pRg st="2" end="2"/>
                                            </p:txEl>
                                          </p:spTgt>
                                        </p:tgtEl>
                                        <p:attrNameLst>
                                          <p:attrName>style.visibility</p:attrName>
                                        </p:attrNameLst>
                                      </p:cBhvr>
                                      <p:to>
                                        <p:strVal val="visible"/>
                                      </p:to>
                                    </p:set>
                                    <p:anim calcmode="lin" valueType="num">
                                      <p:cBhvr>
                                        <p:cTn id="34" dur="500" fill="hold"/>
                                        <p:tgtEl>
                                          <p:spTgt spid="45059">
                                            <p:txEl>
                                              <p:pRg st="2" end="2"/>
                                            </p:txEl>
                                          </p:spTgt>
                                        </p:tgtEl>
                                        <p:attrNameLst>
                                          <p:attrName>ppt_w</p:attrName>
                                        </p:attrNameLst>
                                      </p:cBhvr>
                                      <p:tavLst>
                                        <p:tav tm="0">
                                          <p:val>
                                            <p:fltVal val="0"/>
                                          </p:val>
                                        </p:tav>
                                        <p:tav tm="100000">
                                          <p:val>
                                            <p:strVal val="#ppt_w"/>
                                          </p:val>
                                        </p:tav>
                                      </p:tavLst>
                                    </p:anim>
                                    <p:anim calcmode="lin" valueType="num">
                                      <p:cBhvr>
                                        <p:cTn id="35" dur="500" fill="hold"/>
                                        <p:tgtEl>
                                          <p:spTgt spid="45059">
                                            <p:txEl>
                                              <p:pRg st="2" end="2"/>
                                            </p:txEl>
                                          </p:spTgt>
                                        </p:tgtEl>
                                        <p:attrNameLst>
                                          <p:attrName>ppt_h</p:attrName>
                                        </p:attrNameLst>
                                      </p:cBhvr>
                                      <p:tavLst>
                                        <p:tav tm="0">
                                          <p:val>
                                            <p:fltVal val="0"/>
                                          </p:val>
                                        </p:tav>
                                        <p:tav tm="100000">
                                          <p:val>
                                            <p:strVal val="#ppt_h"/>
                                          </p:val>
                                        </p:tav>
                                      </p:tavLst>
                                    </p:anim>
                                    <p:anim calcmode="lin" valueType="num">
                                      <p:cBhvr>
                                        <p:cTn id="36" dur="500" fill="hold"/>
                                        <p:tgtEl>
                                          <p:spTgt spid="45059">
                                            <p:txEl>
                                              <p:pRg st="2" end="2"/>
                                            </p:txEl>
                                          </p:spTgt>
                                        </p:tgtEl>
                                        <p:attrNameLst>
                                          <p:attrName>style.rotation</p:attrName>
                                        </p:attrNameLst>
                                      </p:cBhvr>
                                      <p:tavLst>
                                        <p:tav tm="0">
                                          <p:val>
                                            <p:fltVal val="90"/>
                                          </p:val>
                                        </p:tav>
                                        <p:tav tm="100000">
                                          <p:val>
                                            <p:fltVal val="0"/>
                                          </p:val>
                                        </p:tav>
                                      </p:tavLst>
                                    </p:anim>
                                    <p:animEffect transition="in" filter="fade">
                                      <p:cBhvr>
                                        <p:cTn id="37" dur="500"/>
                                        <p:tgtEl>
                                          <p:spTgt spid="45059">
                                            <p:txEl>
                                              <p:pRg st="2" end="2"/>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nodeType="clickEffect">
                                  <p:stCondLst>
                                    <p:cond delay="0"/>
                                  </p:stCondLst>
                                  <p:childTnLst>
                                    <p:set>
                                      <p:cBhvr>
                                        <p:cTn id="41" dur="1" fill="hold">
                                          <p:stCondLst>
                                            <p:cond delay="0"/>
                                          </p:stCondLst>
                                        </p:cTn>
                                        <p:tgtEl>
                                          <p:spTgt spid="45061"/>
                                        </p:tgtEl>
                                        <p:attrNameLst>
                                          <p:attrName>style.visibility</p:attrName>
                                        </p:attrNameLst>
                                      </p:cBhvr>
                                      <p:to>
                                        <p:strVal val="visible"/>
                                      </p:to>
                                    </p:set>
                                    <p:animScale>
                                      <p:cBhvr>
                                        <p:cTn id="42" dur="1000" decel="50000" fill="hold">
                                          <p:stCondLst>
                                            <p:cond delay="0"/>
                                          </p:stCondLst>
                                        </p:cTn>
                                        <p:tgtEl>
                                          <p:spTgt spid="450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45061"/>
                                        </p:tgtEl>
                                        <p:attrNameLst>
                                          <p:attrName>ppt_x,ppt_y</p:attrName>
                                        </p:attrNameLst>
                                      </p:cBhvr>
                                      <p:rCtr x="0" y="0"/>
                                    </p:animMotion>
                                    <p:animEffect transition="in" filter="fade">
                                      <p:cBhvr>
                                        <p:cTn id="44" dur="1000"/>
                                        <p:tgtEl>
                                          <p:spTgt spid="45061"/>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2" presetClass="entr" presetSubtype="4" fill="hold" nodeType="clickEffect">
                                  <p:stCondLst>
                                    <p:cond delay="0"/>
                                  </p:stCondLst>
                                  <p:childTnLst>
                                    <p:set>
                                      <p:cBhvr>
                                        <p:cTn id="48" dur="1" fill="hold">
                                          <p:stCondLst>
                                            <p:cond delay="0"/>
                                          </p:stCondLst>
                                        </p:cTn>
                                        <p:tgtEl>
                                          <p:spTgt spid="45059">
                                            <p:txEl>
                                              <p:pRg st="3" end="3"/>
                                            </p:txEl>
                                          </p:spTgt>
                                        </p:tgtEl>
                                        <p:attrNameLst>
                                          <p:attrName>style.visibility</p:attrName>
                                        </p:attrNameLst>
                                      </p:cBhvr>
                                      <p:to>
                                        <p:strVal val="visible"/>
                                      </p:to>
                                    </p:set>
                                    <p:animEffect transition="in" filter="slide(fromBottom)">
                                      <p:cBhvr>
                                        <p:cTn id="49" dur="500"/>
                                        <p:tgtEl>
                                          <p:spTgt spid="45059">
                                            <p:txEl>
                                              <p:pRg st="3" end="3"/>
                                            </p:txEl>
                                          </p:spTgt>
                                        </p:tgtEl>
                                      </p:cBhvr>
                                    </p:animEffect>
                                  </p:childTnLst>
                                </p:cTn>
                              </p:par>
                              <p:par>
                                <p:cTn id="50" presetID="12" presetClass="entr" presetSubtype="4" fill="hold" nodeType="withEffect">
                                  <p:stCondLst>
                                    <p:cond delay="0"/>
                                  </p:stCondLst>
                                  <p:childTnLst>
                                    <p:set>
                                      <p:cBhvr>
                                        <p:cTn id="51" dur="1" fill="hold">
                                          <p:stCondLst>
                                            <p:cond delay="0"/>
                                          </p:stCondLst>
                                        </p:cTn>
                                        <p:tgtEl>
                                          <p:spTgt spid="45059">
                                            <p:txEl>
                                              <p:pRg st="4" end="4"/>
                                            </p:txEl>
                                          </p:spTgt>
                                        </p:tgtEl>
                                        <p:attrNameLst>
                                          <p:attrName>style.visibility</p:attrName>
                                        </p:attrNameLst>
                                      </p:cBhvr>
                                      <p:to>
                                        <p:strVal val="visible"/>
                                      </p:to>
                                    </p:set>
                                    <p:animEffect transition="in" filter="slide(fromBottom)">
                                      <p:cBhvr>
                                        <p:cTn id="52" dur="500"/>
                                        <p:tgtEl>
                                          <p:spTgt spid="45059">
                                            <p:txEl>
                                              <p:pRg st="4" end="4"/>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1" presetClass="entr" presetSubtype="0" fill="hold" nodeType="clickEffect">
                                  <p:stCondLst>
                                    <p:cond delay="0"/>
                                  </p:stCondLst>
                                  <p:iterate type="lt">
                                    <p:tmPct val="5000"/>
                                  </p:iterate>
                                  <p:childTnLst>
                                    <p:set>
                                      <p:cBhvr>
                                        <p:cTn id="56" dur="1" fill="hold">
                                          <p:stCondLst>
                                            <p:cond delay="0"/>
                                          </p:stCondLst>
                                        </p:cTn>
                                        <p:tgtEl>
                                          <p:spTgt spid="45059">
                                            <p:txEl>
                                              <p:pRg st="5" end="5"/>
                                            </p:txEl>
                                          </p:spTgt>
                                        </p:tgtEl>
                                        <p:attrNameLst>
                                          <p:attrName>style.visibility</p:attrName>
                                        </p:attrNameLst>
                                      </p:cBhvr>
                                      <p:to>
                                        <p:strVal val="visible"/>
                                      </p:to>
                                    </p:set>
                                    <p:anim calcmode="lin" valueType="num">
                                      <p:cBhvr>
                                        <p:cTn id="57" dur="500" fill="hold"/>
                                        <p:tgtEl>
                                          <p:spTgt spid="45059">
                                            <p:txEl>
                                              <p:pRg st="5" end="5"/>
                                            </p:txEl>
                                          </p:spTgt>
                                        </p:tgtEl>
                                        <p:attrNameLst>
                                          <p:attrName>ppt_w</p:attrName>
                                        </p:attrNameLst>
                                      </p:cBhvr>
                                      <p:tavLst>
                                        <p:tav tm="0">
                                          <p:val>
                                            <p:fltVal val="0"/>
                                          </p:val>
                                        </p:tav>
                                        <p:tav tm="100000">
                                          <p:val>
                                            <p:strVal val="#ppt_w"/>
                                          </p:val>
                                        </p:tav>
                                      </p:tavLst>
                                    </p:anim>
                                    <p:anim calcmode="lin" valueType="num">
                                      <p:cBhvr>
                                        <p:cTn id="58" dur="500" fill="hold"/>
                                        <p:tgtEl>
                                          <p:spTgt spid="45059">
                                            <p:txEl>
                                              <p:pRg st="5" end="5"/>
                                            </p:txEl>
                                          </p:spTgt>
                                        </p:tgtEl>
                                        <p:attrNameLst>
                                          <p:attrName>ppt_h</p:attrName>
                                        </p:attrNameLst>
                                      </p:cBhvr>
                                      <p:tavLst>
                                        <p:tav tm="0">
                                          <p:val>
                                            <p:fltVal val="0"/>
                                          </p:val>
                                        </p:tav>
                                        <p:tav tm="100000">
                                          <p:val>
                                            <p:strVal val="#ppt_h"/>
                                          </p:val>
                                        </p:tav>
                                      </p:tavLst>
                                    </p:anim>
                                    <p:anim calcmode="lin" valueType="num">
                                      <p:cBhvr>
                                        <p:cTn id="59" dur="500" fill="hold"/>
                                        <p:tgtEl>
                                          <p:spTgt spid="45059">
                                            <p:txEl>
                                              <p:pRg st="5" end="5"/>
                                            </p:txEl>
                                          </p:spTgt>
                                        </p:tgtEl>
                                        <p:attrNameLst>
                                          <p:attrName>style.rotation</p:attrName>
                                        </p:attrNameLst>
                                      </p:cBhvr>
                                      <p:tavLst>
                                        <p:tav tm="0">
                                          <p:val>
                                            <p:fltVal val="90"/>
                                          </p:val>
                                        </p:tav>
                                        <p:tav tm="100000">
                                          <p:val>
                                            <p:fltVal val="0"/>
                                          </p:val>
                                        </p:tav>
                                      </p:tavLst>
                                    </p:anim>
                                    <p:animEffect transition="in" filter="fade">
                                      <p:cBhvr>
                                        <p:cTn id="60" dur="500"/>
                                        <p:tgtEl>
                                          <p:spTgt spid="45059">
                                            <p:txEl>
                                              <p:pRg st="5" end="5"/>
                                            </p:txEl>
                                          </p:spTgt>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52" presetClass="entr" presetSubtype="0" fill="hold" nodeType="clickEffect">
                                  <p:stCondLst>
                                    <p:cond delay="0"/>
                                  </p:stCondLst>
                                  <p:childTnLst>
                                    <p:set>
                                      <p:cBhvr>
                                        <p:cTn id="64" dur="1" fill="hold">
                                          <p:stCondLst>
                                            <p:cond delay="0"/>
                                          </p:stCondLst>
                                        </p:cTn>
                                        <p:tgtEl>
                                          <p:spTgt spid="45065"/>
                                        </p:tgtEl>
                                        <p:attrNameLst>
                                          <p:attrName>style.visibility</p:attrName>
                                        </p:attrNameLst>
                                      </p:cBhvr>
                                      <p:to>
                                        <p:strVal val="visible"/>
                                      </p:to>
                                    </p:set>
                                    <p:animScale>
                                      <p:cBhvr>
                                        <p:cTn id="65" dur="1000" decel="50000" fill="hold">
                                          <p:stCondLst>
                                            <p:cond delay="0"/>
                                          </p:stCondLst>
                                        </p:cTn>
                                        <p:tgtEl>
                                          <p:spTgt spid="450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6" dur="1000" decel="50000" fill="hold">
                                          <p:stCondLst>
                                            <p:cond delay="0"/>
                                          </p:stCondLst>
                                        </p:cTn>
                                        <p:tgtEl>
                                          <p:spTgt spid="45065"/>
                                        </p:tgtEl>
                                        <p:attrNameLst>
                                          <p:attrName>ppt_x,ppt_y</p:attrName>
                                        </p:attrNameLst>
                                      </p:cBhvr>
                                      <p:rCtr x="0" y="0"/>
                                    </p:animMotion>
                                    <p:animEffect transition="in" filter="fade">
                                      <p:cBhvr>
                                        <p:cTn id="67" dur="1000"/>
                                        <p:tgtEl>
                                          <p:spTgt spid="45065"/>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2" presetClass="entr" presetSubtype="4" fill="hold" nodeType="clickEffect">
                                  <p:stCondLst>
                                    <p:cond delay="0"/>
                                  </p:stCondLst>
                                  <p:childTnLst>
                                    <p:set>
                                      <p:cBhvr>
                                        <p:cTn id="71" dur="1" fill="hold">
                                          <p:stCondLst>
                                            <p:cond delay="0"/>
                                          </p:stCondLst>
                                        </p:cTn>
                                        <p:tgtEl>
                                          <p:spTgt spid="45059">
                                            <p:txEl>
                                              <p:pRg st="6" end="6"/>
                                            </p:txEl>
                                          </p:spTgt>
                                        </p:tgtEl>
                                        <p:attrNameLst>
                                          <p:attrName>style.visibility</p:attrName>
                                        </p:attrNameLst>
                                      </p:cBhvr>
                                      <p:to>
                                        <p:strVal val="visible"/>
                                      </p:to>
                                    </p:set>
                                    <p:animEffect transition="in" filter="slide(fromBottom)">
                                      <p:cBhvr>
                                        <p:cTn id="72" dur="500"/>
                                        <p:tgtEl>
                                          <p:spTgt spid="45059">
                                            <p:txEl>
                                              <p:pRg st="6" end="6"/>
                                            </p:txEl>
                                          </p:spTgt>
                                        </p:tgtEl>
                                      </p:cBhvr>
                                    </p:animEffect>
                                  </p:childTnLst>
                                </p:cTn>
                              </p:par>
                              <p:par>
                                <p:cTn id="73" presetID="12" presetClass="entr" presetSubtype="4" fill="hold" nodeType="withEffect">
                                  <p:stCondLst>
                                    <p:cond delay="0"/>
                                  </p:stCondLst>
                                  <p:childTnLst>
                                    <p:set>
                                      <p:cBhvr>
                                        <p:cTn id="74" dur="1" fill="hold">
                                          <p:stCondLst>
                                            <p:cond delay="0"/>
                                          </p:stCondLst>
                                        </p:cTn>
                                        <p:tgtEl>
                                          <p:spTgt spid="45059">
                                            <p:txEl>
                                              <p:pRg st="7" end="7"/>
                                            </p:txEl>
                                          </p:spTgt>
                                        </p:tgtEl>
                                        <p:attrNameLst>
                                          <p:attrName>style.visibility</p:attrName>
                                        </p:attrNameLst>
                                      </p:cBhvr>
                                      <p:to>
                                        <p:strVal val="visible"/>
                                      </p:to>
                                    </p:set>
                                    <p:animEffect transition="in" filter="slide(fromBottom)">
                                      <p:cBhvr>
                                        <p:cTn id="75" dur="500"/>
                                        <p:tgtEl>
                                          <p:spTgt spid="45059">
                                            <p:txEl>
                                              <p:pRg st="7" end="7"/>
                                            </p:txEl>
                                          </p:spTgt>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52" presetClass="entr" presetSubtype="0" fill="hold" nodeType="clickEffect">
                                  <p:stCondLst>
                                    <p:cond delay="0"/>
                                  </p:stCondLst>
                                  <p:childTnLst>
                                    <p:set>
                                      <p:cBhvr>
                                        <p:cTn id="79" dur="1" fill="hold">
                                          <p:stCondLst>
                                            <p:cond delay="0"/>
                                          </p:stCondLst>
                                        </p:cTn>
                                        <p:tgtEl>
                                          <p:spTgt spid="45064"/>
                                        </p:tgtEl>
                                        <p:attrNameLst>
                                          <p:attrName>style.visibility</p:attrName>
                                        </p:attrNameLst>
                                      </p:cBhvr>
                                      <p:to>
                                        <p:strVal val="visible"/>
                                      </p:to>
                                    </p:set>
                                    <p:animScale>
                                      <p:cBhvr>
                                        <p:cTn id="80" dur="1000" decel="50000" fill="hold">
                                          <p:stCondLst>
                                            <p:cond delay="0"/>
                                          </p:stCondLst>
                                        </p:cTn>
                                        <p:tgtEl>
                                          <p:spTgt spid="450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1" dur="1000" decel="50000" fill="hold">
                                          <p:stCondLst>
                                            <p:cond delay="0"/>
                                          </p:stCondLst>
                                        </p:cTn>
                                        <p:tgtEl>
                                          <p:spTgt spid="45064"/>
                                        </p:tgtEl>
                                        <p:attrNameLst>
                                          <p:attrName>ppt_x,ppt_y</p:attrName>
                                        </p:attrNameLst>
                                      </p:cBhvr>
                                      <p:rCtr x="0" y="0"/>
                                    </p:animMotion>
                                    <p:animEffect transition="in" filter="fade">
                                      <p:cBhvr>
                                        <p:cTn id="82" dur="1000"/>
                                        <p:tgtEl>
                                          <p:spTgt spid="45064"/>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2" presetClass="entr" presetSubtype="4" fill="hold" nodeType="clickEffect">
                                  <p:stCondLst>
                                    <p:cond delay="0"/>
                                  </p:stCondLst>
                                  <p:childTnLst>
                                    <p:set>
                                      <p:cBhvr>
                                        <p:cTn id="86" dur="1" fill="hold">
                                          <p:stCondLst>
                                            <p:cond delay="0"/>
                                          </p:stCondLst>
                                        </p:cTn>
                                        <p:tgtEl>
                                          <p:spTgt spid="45059">
                                            <p:txEl>
                                              <p:pRg st="10" end="10"/>
                                            </p:txEl>
                                          </p:spTgt>
                                        </p:tgtEl>
                                        <p:attrNameLst>
                                          <p:attrName>style.visibility</p:attrName>
                                        </p:attrNameLst>
                                      </p:cBhvr>
                                      <p:to>
                                        <p:strVal val="visible"/>
                                      </p:to>
                                    </p:set>
                                    <p:animEffect transition="in" filter="slide(fromBottom)">
                                      <p:cBhvr>
                                        <p:cTn id="87" dur="500"/>
                                        <p:tgtEl>
                                          <p:spTgt spid="45059">
                                            <p:txEl>
                                              <p:pRg st="10" end="10"/>
                                            </p:txEl>
                                          </p:spTgt>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52" presetClass="entr" presetSubtype="0" fill="hold" nodeType="clickEffect">
                                  <p:stCondLst>
                                    <p:cond delay="0"/>
                                  </p:stCondLst>
                                  <p:childTnLst>
                                    <p:set>
                                      <p:cBhvr>
                                        <p:cTn id="91" dur="1" fill="hold">
                                          <p:stCondLst>
                                            <p:cond delay="0"/>
                                          </p:stCondLst>
                                        </p:cTn>
                                        <p:tgtEl>
                                          <p:spTgt spid="45066"/>
                                        </p:tgtEl>
                                        <p:attrNameLst>
                                          <p:attrName>style.visibility</p:attrName>
                                        </p:attrNameLst>
                                      </p:cBhvr>
                                      <p:to>
                                        <p:strVal val="visible"/>
                                      </p:to>
                                    </p:set>
                                    <p:animScale>
                                      <p:cBhvr>
                                        <p:cTn id="92" dur="1000" decel="50000" fill="hold">
                                          <p:stCondLst>
                                            <p:cond delay="0"/>
                                          </p:stCondLst>
                                        </p:cTn>
                                        <p:tgtEl>
                                          <p:spTgt spid="450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3" dur="1000" decel="50000" fill="hold">
                                          <p:stCondLst>
                                            <p:cond delay="0"/>
                                          </p:stCondLst>
                                        </p:cTn>
                                        <p:tgtEl>
                                          <p:spTgt spid="45066"/>
                                        </p:tgtEl>
                                        <p:attrNameLst>
                                          <p:attrName>ppt_x,ppt_y</p:attrName>
                                        </p:attrNameLst>
                                      </p:cBhvr>
                                      <p:rCtr x="0" y="0"/>
                                    </p:animMotion>
                                    <p:animEffect transition="in" filter="fade">
                                      <p:cBhvr>
                                        <p:cTn id="94" dur="1000"/>
                                        <p:tgtEl>
                                          <p:spTgt spid="45066"/>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31" presetClass="entr" presetSubtype="0" fill="hold" nodeType="clickEffect">
                                  <p:stCondLst>
                                    <p:cond delay="0"/>
                                  </p:stCondLst>
                                  <p:iterate type="lt">
                                    <p:tmPct val="5000"/>
                                  </p:iterate>
                                  <p:childTnLst>
                                    <p:set>
                                      <p:cBhvr>
                                        <p:cTn id="98" dur="1" fill="hold">
                                          <p:stCondLst>
                                            <p:cond delay="0"/>
                                          </p:stCondLst>
                                        </p:cTn>
                                        <p:tgtEl>
                                          <p:spTgt spid="45059">
                                            <p:txEl>
                                              <p:pRg st="14" end="14"/>
                                            </p:txEl>
                                          </p:spTgt>
                                        </p:tgtEl>
                                        <p:attrNameLst>
                                          <p:attrName>style.visibility</p:attrName>
                                        </p:attrNameLst>
                                      </p:cBhvr>
                                      <p:to>
                                        <p:strVal val="visible"/>
                                      </p:to>
                                    </p:set>
                                    <p:anim calcmode="lin" valueType="num">
                                      <p:cBhvr>
                                        <p:cTn id="99" dur="500" fill="hold"/>
                                        <p:tgtEl>
                                          <p:spTgt spid="45059">
                                            <p:txEl>
                                              <p:pRg st="14" end="14"/>
                                            </p:txEl>
                                          </p:spTgt>
                                        </p:tgtEl>
                                        <p:attrNameLst>
                                          <p:attrName>ppt_w</p:attrName>
                                        </p:attrNameLst>
                                      </p:cBhvr>
                                      <p:tavLst>
                                        <p:tav tm="0">
                                          <p:val>
                                            <p:fltVal val="0"/>
                                          </p:val>
                                        </p:tav>
                                        <p:tav tm="100000">
                                          <p:val>
                                            <p:strVal val="#ppt_w"/>
                                          </p:val>
                                        </p:tav>
                                      </p:tavLst>
                                    </p:anim>
                                    <p:anim calcmode="lin" valueType="num">
                                      <p:cBhvr>
                                        <p:cTn id="100" dur="500" fill="hold"/>
                                        <p:tgtEl>
                                          <p:spTgt spid="45059">
                                            <p:txEl>
                                              <p:pRg st="14" end="14"/>
                                            </p:txEl>
                                          </p:spTgt>
                                        </p:tgtEl>
                                        <p:attrNameLst>
                                          <p:attrName>ppt_h</p:attrName>
                                        </p:attrNameLst>
                                      </p:cBhvr>
                                      <p:tavLst>
                                        <p:tav tm="0">
                                          <p:val>
                                            <p:fltVal val="0"/>
                                          </p:val>
                                        </p:tav>
                                        <p:tav tm="100000">
                                          <p:val>
                                            <p:strVal val="#ppt_h"/>
                                          </p:val>
                                        </p:tav>
                                      </p:tavLst>
                                    </p:anim>
                                    <p:anim calcmode="lin" valueType="num">
                                      <p:cBhvr>
                                        <p:cTn id="101" dur="500" fill="hold"/>
                                        <p:tgtEl>
                                          <p:spTgt spid="45059">
                                            <p:txEl>
                                              <p:pRg st="14" end="14"/>
                                            </p:txEl>
                                          </p:spTgt>
                                        </p:tgtEl>
                                        <p:attrNameLst>
                                          <p:attrName>style.rotation</p:attrName>
                                        </p:attrNameLst>
                                      </p:cBhvr>
                                      <p:tavLst>
                                        <p:tav tm="0">
                                          <p:val>
                                            <p:fltVal val="90"/>
                                          </p:val>
                                        </p:tav>
                                        <p:tav tm="100000">
                                          <p:val>
                                            <p:fltVal val="0"/>
                                          </p:val>
                                        </p:tav>
                                      </p:tavLst>
                                    </p:anim>
                                    <p:animEffect transition="in" filter="fade">
                                      <p:cBhvr>
                                        <p:cTn id="102" dur="500"/>
                                        <p:tgtEl>
                                          <p:spTgt spid="45059">
                                            <p:txEl>
                                              <p:pRg st="14" end="14"/>
                                            </p:txEl>
                                          </p:spTgt>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52" presetClass="entr" presetSubtype="0" fill="hold" nodeType="clickEffect">
                                  <p:stCondLst>
                                    <p:cond delay="0"/>
                                  </p:stCondLst>
                                  <p:childTnLst>
                                    <p:set>
                                      <p:cBhvr>
                                        <p:cTn id="106" dur="1" fill="hold">
                                          <p:stCondLst>
                                            <p:cond delay="0"/>
                                          </p:stCondLst>
                                        </p:cTn>
                                        <p:tgtEl>
                                          <p:spTgt spid="45062"/>
                                        </p:tgtEl>
                                        <p:attrNameLst>
                                          <p:attrName>style.visibility</p:attrName>
                                        </p:attrNameLst>
                                      </p:cBhvr>
                                      <p:to>
                                        <p:strVal val="visible"/>
                                      </p:to>
                                    </p:set>
                                    <p:animScale>
                                      <p:cBhvr>
                                        <p:cTn id="107" dur="1000" decel="50000" fill="hold">
                                          <p:stCondLst>
                                            <p:cond delay="0"/>
                                          </p:stCondLst>
                                        </p:cTn>
                                        <p:tgtEl>
                                          <p:spTgt spid="450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8" dur="1000" decel="50000" fill="hold">
                                          <p:stCondLst>
                                            <p:cond delay="0"/>
                                          </p:stCondLst>
                                        </p:cTn>
                                        <p:tgtEl>
                                          <p:spTgt spid="45062"/>
                                        </p:tgtEl>
                                        <p:attrNameLst>
                                          <p:attrName>ppt_x,ppt_y</p:attrName>
                                        </p:attrNameLst>
                                      </p:cBhvr>
                                      <p:rCtr x="0" y="0"/>
                                    </p:animMotion>
                                    <p:animEffect transition="in" filter="fade">
                                      <p:cBhvr>
                                        <p:cTn id="109" dur="1000"/>
                                        <p:tgtEl>
                                          <p:spTgt spid="45062"/>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12" presetClass="entr" presetSubtype="4" fill="hold" nodeType="clickEffect">
                                  <p:stCondLst>
                                    <p:cond delay="0"/>
                                  </p:stCondLst>
                                  <p:childTnLst>
                                    <p:set>
                                      <p:cBhvr>
                                        <p:cTn id="113" dur="1" fill="hold">
                                          <p:stCondLst>
                                            <p:cond delay="0"/>
                                          </p:stCondLst>
                                        </p:cTn>
                                        <p:tgtEl>
                                          <p:spTgt spid="45059">
                                            <p:txEl>
                                              <p:pRg st="15" end="15"/>
                                            </p:txEl>
                                          </p:spTgt>
                                        </p:tgtEl>
                                        <p:attrNameLst>
                                          <p:attrName>style.visibility</p:attrName>
                                        </p:attrNameLst>
                                      </p:cBhvr>
                                      <p:to>
                                        <p:strVal val="visible"/>
                                      </p:to>
                                    </p:set>
                                    <p:animEffect transition="in" filter="slide(fromBottom)">
                                      <p:cBhvr>
                                        <p:cTn id="114" dur="500"/>
                                        <p:tgtEl>
                                          <p:spTgt spid="45059">
                                            <p:txEl>
                                              <p:pRg st="15" end="15"/>
                                            </p:txEl>
                                          </p:spTgt>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31" presetClass="entr" presetSubtype="0" fill="hold" nodeType="clickEffect">
                                  <p:stCondLst>
                                    <p:cond delay="0"/>
                                  </p:stCondLst>
                                  <p:iterate type="lt">
                                    <p:tmPct val="5000"/>
                                  </p:iterate>
                                  <p:childTnLst>
                                    <p:set>
                                      <p:cBhvr>
                                        <p:cTn id="118" dur="1" fill="hold">
                                          <p:stCondLst>
                                            <p:cond delay="0"/>
                                          </p:stCondLst>
                                        </p:cTn>
                                        <p:tgtEl>
                                          <p:spTgt spid="45059">
                                            <p:txEl>
                                              <p:pRg st="16" end="16"/>
                                            </p:txEl>
                                          </p:spTgt>
                                        </p:tgtEl>
                                        <p:attrNameLst>
                                          <p:attrName>style.visibility</p:attrName>
                                        </p:attrNameLst>
                                      </p:cBhvr>
                                      <p:to>
                                        <p:strVal val="visible"/>
                                      </p:to>
                                    </p:set>
                                    <p:anim calcmode="lin" valueType="num">
                                      <p:cBhvr>
                                        <p:cTn id="119" dur="500" fill="hold"/>
                                        <p:tgtEl>
                                          <p:spTgt spid="45059">
                                            <p:txEl>
                                              <p:pRg st="16" end="16"/>
                                            </p:txEl>
                                          </p:spTgt>
                                        </p:tgtEl>
                                        <p:attrNameLst>
                                          <p:attrName>ppt_w</p:attrName>
                                        </p:attrNameLst>
                                      </p:cBhvr>
                                      <p:tavLst>
                                        <p:tav tm="0">
                                          <p:val>
                                            <p:fltVal val="0"/>
                                          </p:val>
                                        </p:tav>
                                        <p:tav tm="100000">
                                          <p:val>
                                            <p:strVal val="#ppt_w"/>
                                          </p:val>
                                        </p:tav>
                                      </p:tavLst>
                                    </p:anim>
                                    <p:anim calcmode="lin" valueType="num">
                                      <p:cBhvr>
                                        <p:cTn id="120" dur="500" fill="hold"/>
                                        <p:tgtEl>
                                          <p:spTgt spid="45059">
                                            <p:txEl>
                                              <p:pRg st="16" end="16"/>
                                            </p:txEl>
                                          </p:spTgt>
                                        </p:tgtEl>
                                        <p:attrNameLst>
                                          <p:attrName>ppt_h</p:attrName>
                                        </p:attrNameLst>
                                      </p:cBhvr>
                                      <p:tavLst>
                                        <p:tav tm="0">
                                          <p:val>
                                            <p:fltVal val="0"/>
                                          </p:val>
                                        </p:tav>
                                        <p:tav tm="100000">
                                          <p:val>
                                            <p:strVal val="#ppt_h"/>
                                          </p:val>
                                        </p:tav>
                                      </p:tavLst>
                                    </p:anim>
                                    <p:anim calcmode="lin" valueType="num">
                                      <p:cBhvr>
                                        <p:cTn id="121" dur="500" fill="hold"/>
                                        <p:tgtEl>
                                          <p:spTgt spid="45059">
                                            <p:txEl>
                                              <p:pRg st="16" end="16"/>
                                            </p:txEl>
                                          </p:spTgt>
                                        </p:tgtEl>
                                        <p:attrNameLst>
                                          <p:attrName>style.rotation</p:attrName>
                                        </p:attrNameLst>
                                      </p:cBhvr>
                                      <p:tavLst>
                                        <p:tav tm="0">
                                          <p:val>
                                            <p:fltVal val="90"/>
                                          </p:val>
                                        </p:tav>
                                        <p:tav tm="100000">
                                          <p:val>
                                            <p:fltVal val="0"/>
                                          </p:val>
                                        </p:tav>
                                      </p:tavLst>
                                    </p:anim>
                                    <p:animEffect transition="in" filter="fade">
                                      <p:cBhvr>
                                        <p:cTn id="122" dur="500"/>
                                        <p:tgtEl>
                                          <p:spTgt spid="45059">
                                            <p:txEl>
                                              <p:pRg st="16" end="16"/>
                                            </p:txEl>
                                          </p:spTgt>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52" presetClass="entr" presetSubtype="0" fill="hold" nodeType="clickEffect">
                                  <p:stCondLst>
                                    <p:cond delay="0"/>
                                  </p:stCondLst>
                                  <p:childTnLst>
                                    <p:set>
                                      <p:cBhvr>
                                        <p:cTn id="126" dur="1" fill="hold">
                                          <p:stCondLst>
                                            <p:cond delay="0"/>
                                          </p:stCondLst>
                                        </p:cTn>
                                        <p:tgtEl>
                                          <p:spTgt spid="45063"/>
                                        </p:tgtEl>
                                        <p:attrNameLst>
                                          <p:attrName>style.visibility</p:attrName>
                                        </p:attrNameLst>
                                      </p:cBhvr>
                                      <p:to>
                                        <p:strVal val="visible"/>
                                      </p:to>
                                    </p:set>
                                    <p:animScale>
                                      <p:cBhvr>
                                        <p:cTn id="127" dur="1000" decel="50000" fill="hold">
                                          <p:stCondLst>
                                            <p:cond delay="0"/>
                                          </p:stCondLst>
                                        </p:cTn>
                                        <p:tgtEl>
                                          <p:spTgt spid="450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8" dur="1000" decel="50000" fill="hold">
                                          <p:stCondLst>
                                            <p:cond delay="0"/>
                                          </p:stCondLst>
                                        </p:cTn>
                                        <p:tgtEl>
                                          <p:spTgt spid="45063"/>
                                        </p:tgtEl>
                                        <p:attrNameLst>
                                          <p:attrName>ppt_x,ppt_y</p:attrName>
                                        </p:attrNameLst>
                                      </p:cBhvr>
                                      <p:rCtr x="0" y="0"/>
                                    </p:animMotion>
                                    <p:animEffect transition="in" filter="fade">
                                      <p:cBhvr>
                                        <p:cTn id="129" dur="1000"/>
                                        <p:tgtEl>
                                          <p:spTgt spid="45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nimBg="1" autoUpdateAnimBg="0"/>
      <p:bldP spid="45062" grpId="0" animBg="1" autoUpdateAnimBg="0"/>
      <p:bldP spid="45063" grpId="0" animBg="1" autoUpdateAnimBg="0"/>
      <p:bldP spid="45064" grpId="0" animBg="1" autoUpdateAnimBg="0"/>
      <p:bldP spid="45065" grpId="0" animBg="1" autoUpdateAnimBg="0"/>
      <p:bldP spid="45066" grpId="0" animBg="1"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694FC1-7E36-4475-8E74-834F32D3915D}"/>
              </a:ext>
            </a:extLst>
          </p:cNvPr>
          <p:cNvPicPr>
            <a:picLocks noChangeAspect="1"/>
          </p:cNvPicPr>
          <p:nvPr/>
        </p:nvPicPr>
        <p:blipFill>
          <a:blip r:embed="rId2"/>
          <a:stretch>
            <a:fillRect/>
          </a:stretch>
        </p:blipFill>
        <p:spPr>
          <a:xfrm>
            <a:off x="148905" y="914466"/>
            <a:ext cx="8846190" cy="4781724"/>
          </a:xfrm>
          <a:prstGeom prst="rect">
            <a:avLst/>
          </a:prstGeom>
        </p:spPr>
      </p:pic>
    </p:spTree>
    <p:extLst>
      <p:ext uri="{BB962C8B-B14F-4D97-AF65-F5344CB8AC3E}">
        <p14:creationId xmlns:p14="http://schemas.microsoft.com/office/powerpoint/2010/main" val="2412988679"/>
      </p:ext>
    </p:extLst>
  </p:cSld>
  <p:clrMapOvr>
    <a:masterClrMapping/>
  </p:clrMapOvr>
  <p:transition spd="slow">
    <p:diamond/>
  </p:transition>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BE58B2-DDDD-39C1-C020-4E6C24E72F06}"/>
              </a:ext>
            </a:extLst>
          </p:cNvPr>
          <p:cNvSpPr txBox="1"/>
          <p:nvPr/>
        </p:nvSpPr>
        <p:spPr>
          <a:xfrm>
            <a:off x="1371684" y="5168"/>
            <a:ext cx="7162612" cy="954107"/>
          </a:xfrm>
          <a:prstGeom prst="rect">
            <a:avLst/>
          </a:prstGeom>
          <a:noFill/>
        </p:spPr>
        <p:txBody>
          <a:bodyPr wrap="square">
            <a:spAutoFit/>
          </a:bodyPr>
          <a:lstStyle/>
          <a:p>
            <a:pPr algn="ctr"/>
            <a:r>
              <a:rPr lang="sr-Cyrl-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28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facials</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3)</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 of orbital opening and eyebrows</a:t>
            </a:r>
            <a:endParaRPr lang="en-GB" sz="2800" i="1" dirty="0">
              <a:solidFill>
                <a:schemeClr val="accent4">
                  <a:lumMod val="10000"/>
                </a:schemeClr>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78A54F8C-83BE-20ED-5AAB-F19B25346B19}"/>
              </a:ext>
            </a:extLst>
          </p:cNvPr>
          <p:cNvSpPr txBox="1"/>
          <p:nvPr/>
        </p:nvSpPr>
        <p:spPr>
          <a:xfrm>
            <a:off x="-76078" y="3059444"/>
            <a:ext cx="9128645" cy="3588675"/>
          </a:xfrm>
          <a:prstGeom prst="rect">
            <a:avLst/>
          </a:prstGeom>
          <a:noFill/>
        </p:spPr>
        <p:txBody>
          <a:bodyPr wrap="square">
            <a:spAutoFit/>
          </a:bodyPr>
          <a:lstStyle/>
          <a:p>
            <a:pPr marL="533400" indent="-533400" eaLnBrk="1" hangingPunct="1">
              <a:lnSpc>
                <a:spcPct val="80000"/>
              </a:lnSpc>
              <a:buFont typeface="Wingdings" panose="05000000000000000000" pitchFamily="2" charset="2"/>
              <a:buNone/>
            </a:pPr>
            <a:endParaRPr lang="sr-Latn-CS" altLang="en-US" sz="2200" b="1" dirty="0">
              <a:solidFill>
                <a:srgbClr val="F4AA3E"/>
              </a:solidFill>
              <a:latin typeface="Times New Roman" panose="02020603050405020304" pitchFamily="18" charset="0"/>
              <a:cs typeface="Times New Roman" panose="02020603050405020304" pitchFamily="18" charset="0"/>
            </a:endParaRPr>
          </a:p>
          <a:p>
            <a:pPr marL="533400" indent="-533400" eaLnBrk="1" hangingPunct="1">
              <a:lnSpc>
                <a:spcPct val="80000"/>
              </a:lnSpc>
              <a:buFont typeface="Wingdings" panose="05000000000000000000" pitchFamily="2" charset="2"/>
              <a:buNone/>
            </a:pPr>
            <a:r>
              <a:rPr lang="sr-Latn-CS" altLang="en-US" sz="2200" b="1" dirty="0">
                <a:solidFill>
                  <a:srgbClr val="F4AA3E"/>
                </a:solidFill>
                <a:latin typeface="Times New Roman" panose="02020603050405020304" pitchFamily="18" charset="0"/>
                <a:cs typeface="Times New Roman" panose="02020603050405020304" pitchFamily="18" charset="0"/>
              </a:rPr>
              <a:t>a)</a:t>
            </a:r>
            <a:r>
              <a:rPr lang="en-GB" altLang="en-US" sz="2200" b="1" dirty="0">
                <a:solidFill>
                  <a:srgbClr val="F4AA3E"/>
                </a:solidFill>
                <a:latin typeface="Times New Roman" panose="02020603050405020304" pitchFamily="18" charset="0"/>
                <a:cs typeface="Times New Roman" panose="02020603050405020304" pitchFamily="18" charset="0"/>
              </a:rPr>
              <a:t> </a:t>
            </a:r>
            <a:r>
              <a:rPr lang="sr-Latn-CS" altLang="en-US" sz="2200" b="1" dirty="0" err="1">
                <a:solidFill>
                  <a:srgbClr val="F4AA3E"/>
                </a:solidFill>
                <a:latin typeface="Times New Roman" panose="02020603050405020304" pitchFamily="18" charset="0"/>
                <a:cs typeface="Times New Roman" panose="02020603050405020304" pitchFamily="18" charset="0"/>
              </a:rPr>
              <a:t>m.orbicularis</a:t>
            </a:r>
            <a:r>
              <a:rPr lang="sr-Latn-CS" altLang="en-US" sz="2200" b="1" dirty="0">
                <a:solidFill>
                  <a:srgbClr val="F4AA3E"/>
                </a:solidFill>
                <a:latin typeface="Times New Roman" panose="02020603050405020304" pitchFamily="18" charset="0"/>
                <a:cs typeface="Times New Roman" panose="02020603050405020304" pitchFamily="18" charset="0"/>
              </a:rPr>
              <a:t> </a:t>
            </a:r>
            <a:r>
              <a:rPr lang="sr-Latn-CS" altLang="en-US" sz="2200" b="1" dirty="0" err="1">
                <a:solidFill>
                  <a:srgbClr val="F4AA3E"/>
                </a:solidFill>
                <a:latin typeface="Times New Roman" panose="02020603050405020304" pitchFamily="18" charset="0"/>
                <a:cs typeface="Times New Roman" panose="02020603050405020304" pitchFamily="18" charset="0"/>
              </a:rPr>
              <a:t>oculi</a:t>
            </a:r>
            <a:r>
              <a:rPr lang="sr-Latn-CS" altLang="en-US" sz="2200" b="1" dirty="0">
                <a:solidFill>
                  <a:srgbClr val="F4AA3E"/>
                </a:solidFill>
                <a:latin typeface="Times New Roman" panose="02020603050405020304" pitchFamily="18" charset="0"/>
                <a:cs typeface="Times New Roman" panose="02020603050405020304" pitchFamily="18" charset="0"/>
              </a:rPr>
              <a:t> </a:t>
            </a:r>
          </a:p>
          <a:p>
            <a:pPr marL="533400" indent="-533400" eaLnBrk="1" hangingPunct="1">
              <a:lnSpc>
                <a:spcPct val="80000"/>
              </a:lnSpc>
              <a:buFont typeface="Wingdings" panose="05000000000000000000" pitchFamily="2" charset="2"/>
              <a:buNone/>
            </a:pPr>
            <a:r>
              <a:rPr lang="sr-Latn-CS" altLang="en-US" sz="2200" b="1" i="1" dirty="0">
                <a:solidFill>
                  <a:srgbClr val="F4AA3E"/>
                </a:solidFill>
                <a:latin typeface="Times New Roman" panose="02020603050405020304" pitchFamily="18" charset="0"/>
                <a:cs typeface="Times New Roman" panose="02020603050405020304" pitchFamily="18" charset="0"/>
              </a:rPr>
              <a:t>   </a:t>
            </a:r>
            <a:r>
              <a:rPr lang="en-GB" altLang="en-US" sz="2200" b="1" i="1" dirty="0">
                <a:solidFill>
                  <a:srgbClr val="F4AA3E"/>
                </a:solidFill>
                <a:latin typeface="Times New Roman" panose="02020603050405020304" pitchFamily="18" charset="0"/>
                <a:cs typeface="Times New Roman" panose="02020603050405020304" pitchFamily="18" charset="0"/>
              </a:rPr>
              <a:t> </a:t>
            </a:r>
            <a:r>
              <a:rPr lang="sr-Latn-CS" altLang="en-US" sz="2200" b="1" i="1" dirty="0" err="1">
                <a:solidFill>
                  <a:srgbClr val="F4AA3E"/>
                </a:solidFill>
                <a:latin typeface="Times New Roman" panose="02020603050405020304" pitchFamily="18" charset="0"/>
                <a:cs typeface="Times New Roman" panose="02020603050405020304" pitchFamily="18" charset="0"/>
              </a:rPr>
              <a:t>pars</a:t>
            </a:r>
            <a:r>
              <a:rPr lang="en-GB" altLang="en-US" sz="2200" b="1" i="1" dirty="0">
                <a:solidFill>
                  <a:srgbClr val="F4AA3E"/>
                </a:solidFill>
                <a:latin typeface="Times New Roman" panose="02020603050405020304" pitchFamily="18" charset="0"/>
                <a:cs typeface="Times New Roman" panose="02020603050405020304" pitchFamily="18" charset="0"/>
              </a:rPr>
              <a:t> </a:t>
            </a:r>
            <a:r>
              <a:rPr lang="sr-Latn-CS" altLang="en-US" sz="2200" b="1" i="1" dirty="0" err="1">
                <a:solidFill>
                  <a:srgbClr val="F4AA3E"/>
                </a:solidFill>
                <a:latin typeface="Times New Roman" panose="02020603050405020304" pitchFamily="18" charset="0"/>
                <a:cs typeface="Times New Roman" panose="02020603050405020304" pitchFamily="18" charset="0"/>
              </a:rPr>
              <a:t>orbitalis</a:t>
            </a:r>
            <a:r>
              <a:rPr lang="sr-Latn-CS" altLang="en-US" sz="2200" b="1" i="1" dirty="0">
                <a:solidFill>
                  <a:srgbClr val="F4AA3E"/>
                </a:solidFill>
                <a:latin typeface="Times New Roman" panose="02020603050405020304" pitchFamily="18" charset="0"/>
                <a:cs typeface="Times New Roman" panose="02020603050405020304" pitchFamily="18" charset="0"/>
              </a:rPr>
              <a:t> </a:t>
            </a:r>
            <a:r>
              <a:rPr lang="en-GB" altLang="en-US" sz="2200" b="1" i="1" dirty="0">
                <a:solidFill>
                  <a:srgbClr val="F4AA3E"/>
                </a:solidFill>
                <a:latin typeface="Times New Roman" panose="02020603050405020304" pitchFamily="18" charset="0"/>
                <a:cs typeface="Times New Roman" panose="02020603050405020304" pitchFamily="18" charset="0"/>
              </a:rPr>
              <a:t>–</a:t>
            </a:r>
            <a:r>
              <a:rPr lang="en-GB" altLang="en-US" dirty="0">
                <a:solidFill>
                  <a:schemeClr val="accent4">
                    <a:lumMod val="10000"/>
                  </a:schemeClr>
                </a:solidFill>
                <a:latin typeface="Times New Roman" panose="02020603050405020304" pitchFamily="18" charset="0"/>
                <a:cs typeface="Times New Roman" panose="02020603050405020304" pitchFamily="18" charset="0"/>
              </a:rPr>
              <a:t> </a:t>
            </a:r>
            <a:r>
              <a:rPr lang="en-GB" dirty="0">
                <a:solidFill>
                  <a:schemeClr val="accent4">
                    <a:lumMod val="10000"/>
                  </a:schemeClr>
                </a:solidFill>
                <a:latin typeface="Times New Roman" panose="02020603050405020304" pitchFamily="18" charset="0"/>
                <a:cs typeface="Times New Roman" panose="02020603050405020304" pitchFamily="18" charset="0"/>
              </a:rPr>
              <a:t>overlying the orbital rim and attached to</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the frontal bone and maxilla medially, tightly closes the </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eyelids (as in winking or squinting) to protect the eyeballs </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against glare and dust.</a:t>
            </a:r>
            <a:r>
              <a:rPr lang="en-GB" altLang="en-US" b="1" i="1" dirty="0">
                <a:solidFill>
                  <a:schemeClr val="accent4">
                    <a:lumMod val="10000"/>
                  </a:schemeClr>
                </a:solidFill>
                <a:latin typeface="Times New Roman" panose="02020603050405020304" pitchFamily="18" charset="0"/>
                <a:cs typeface="Times New Roman" panose="02020603050405020304" pitchFamily="18" charset="0"/>
              </a:rPr>
              <a:t>    </a:t>
            </a:r>
          </a:p>
          <a:p>
            <a:pPr marL="533400" indent="-533400" eaLnBrk="1" hangingPunct="1">
              <a:lnSpc>
                <a:spcPct val="80000"/>
              </a:lnSpc>
              <a:buFont typeface="Wingdings" panose="05000000000000000000" pitchFamily="2" charset="2"/>
              <a:buNone/>
            </a:pPr>
            <a:r>
              <a:rPr lang="en-GB" altLang="en-US" sz="2200" b="1" i="1" dirty="0">
                <a:solidFill>
                  <a:schemeClr val="accent4">
                    <a:lumMod val="10000"/>
                  </a:schemeClr>
                </a:solidFill>
                <a:latin typeface="Times New Roman" panose="02020603050405020304" pitchFamily="18" charset="0"/>
                <a:cs typeface="Times New Roman" panose="02020603050405020304" pitchFamily="18" charset="0"/>
              </a:rPr>
              <a:t>    </a:t>
            </a:r>
            <a:r>
              <a:rPr lang="sr-Latn-CS" altLang="en-US" sz="2200" b="1" i="1" dirty="0" err="1">
                <a:solidFill>
                  <a:srgbClr val="F4AA3E"/>
                </a:solidFill>
                <a:latin typeface="Times New Roman" panose="02020603050405020304" pitchFamily="18" charset="0"/>
                <a:cs typeface="Times New Roman" panose="02020603050405020304" pitchFamily="18" charset="0"/>
              </a:rPr>
              <a:t>pars</a:t>
            </a:r>
            <a:r>
              <a:rPr lang="sr-Latn-CS" altLang="en-US" sz="2200" b="1" i="1" dirty="0">
                <a:solidFill>
                  <a:srgbClr val="F4AA3E"/>
                </a:solidFill>
                <a:latin typeface="Times New Roman" panose="02020603050405020304" pitchFamily="18" charset="0"/>
                <a:cs typeface="Times New Roman" panose="02020603050405020304" pitchFamily="18" charset="0"/>
              </a:rPr>
              <a:t> </a:t>
            </a:r>
            <a:r>
              <a:rPr lang="sr-Latn-CS" altLang="en-US" sz="2200" b="1" i="1" dirty="0" err="1">
                <a:solidFill>
                  <a:srgbClr val="F4AA3E"/>
                </a:solidFill>
                <a:latin typeface="Times New Roman" panose="02020603050405020304" pitchFamily="18" charset="0"/>
                <a:cs typeface="Times New Roman" panose="02020603050405020304" pitchFamily="18" charset="0"/>
              </a:rPr>
              <a:t>palpebralis</a:t>
            </a:r>
            <a:r>
              <a:rPr lang="sr-Latn-CS" altLang="en-US" sz="2200" b="1" i="1" dirty="0">
                <a:solidFill>
                  <a:srgbClr val="F4AA3E"/>
                </a:solidFill>
                <a:latin typeface="Times New Roman" panose="02020603050405020304" pitchFamily="18" charset="0"/>
                <a:cs typeface="Times New Roman" panose="02020603050405020304" pitchFamily="18" charset="0"/>
              </a:rPr>
              <a:t> </a:t>
            </a:r>
            <a:r>
              <a:rPr lang="en-GB" altLang="en-US" sz="2200" b="1" i="1" dirty="0">
                <a:solidFill>
                  <a:srgbClr val="F4AA3E"/>
                </a:solidFill>
                <a:latin typeface="Times New Roman" panose="02020603050405020304" pitchFamily="18" charset="0"/>
                <a:cs typeface="Times New Roman" panose="02020603050405020304" pitchFamily="18" charset="0"/>
              </a:rPr>
              <a:t>–</a:t>
            </a:r>
            <a:r>
              <a:rPr lang="en-GB" altLang="en-US" dirty="0">
                <a:solidFill>
                  <a:schemeClr val="accent4">
                    <a:lumMod val="10000"/>
                  </a:schemeClr>
                </a:solidFill>
                <a:latin typeface="Times New Roman" panose="02020603050405020304" pitchFamily="18" charset="0"/>
                <a:cs typeface="Times New Roman" panose="02020603050405020304" pitchFamily="18" charset="0"/>
              </a:rPr>
              <a:t> </a:t>
            </a:r>
            <a:r>
              <a:rPr lang="en-GB" dirty="0">
                <a:solidFill>
                  <a:schemeClr val="accent4">
                    <a:lumMod val="10000"/>
                  </a:schemeClr>
                </a:solidFill>
                <a:latin typeface="Times New Roman" panose="02020603050405020304" pitchFamily="18" charset="0"/>
                <a:cs typeface="Times New Roman" panose="02020603050405020304" pitchFamily="18" charset="0"/>
              </a:rPr>
              <a:t>arising from the medial palpebral </a:t>
            </a:r>
            <a:r>
              <a:rPr lang="en-GB" dirty="0" err="1">
                <a:solidFill>
                  <a:schemeClr val="accent4">
                    <a:lumMod val="10000"/>
                  </a:schemeClr>
                </a:solidFill>
                <a:latin typeface="Times New Roman" panose="02020603050405020304" pitchFamily="18" charset="0"/>
                <a:cs typeface="Times New Roman" panose="02020603050405020304" pitchFamily="18" charset="0"/>
              </a:rPr>
              <a:t>lig</a:t>
            </a:r>
            <a:r>
              <a:rPr lang="en-GB" dirty="0">
                <a:solidFill>
                  <a:schemeClr val="accent4">
                    <a:lumMod val="10000"/>
                  </a:schemeClr>
                </a:solidFill>
                <a:latin typeface="Times New Roman" panose="02020603050405020304" pitchFamily="18" charset="0"/>
                <a:cs typeface="Times New Roman" panose="02020603050405020304" pitchFamily="18" charset="0"/>
              </a:rPr>
              <a:t>. and</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mostly located within the eyelids, gently closes the eyelids </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(as in blinking or sleep) to keep the cornea from drying.</a:t>
            </a:r>
            <a:endParaRPr lang="en-GB" altLang="en-US" b="1" i="1" dirty="0">
              <a:solidFill>
                <a:schemeClr val="accent4">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80000"/>
              </a:lnSpc>
              <a:buFont typeface="Wingdings" panose="05000000000000000000" pitchFamily="2" charset="2"/>
              <a:buNone/>
            </a:pPr>
            <a:r>
              <a:rPr lang="en-GB" altLang="en-US" sz="2200" b="1" i="1" dirty="0">
                <a:solidFill>
                  <a:srgbClr val="F4AA3E"/>
                </a:solidFill>
                <a:latin typeface="Times New Roman" panose="02020603050405020304" pitchFamily="18" charset="0"/>
                <a:cs typeface="Times New Roman" panose="02020603050405020304" pitchFamily="18" charset="0"/>
              </a:rPr>
              <a:t>    </a:t>
            </a:r>
            <a:r>
              <a:rPr lang="sr-Latn-CS" altLang="en-US" sz="2200" b="1" i="1" dirty="0" err="1">
                <a:solidFill>
                  <a:srgbClr val="F4AA3E"/>
                </a:solidFill>
                <a:latin typeface="Times New Roman" panose="02020603050405020304" pitchFamily="18" charset="0"/>
                <a:cs typeface="Times New Roman" panose="02020603050405020304" pitchFamily="18" charset="0"/>
              </a:rPr>
              <a:t>pars</a:t>
            </a:r>
            <a:r>
              <a:rPr lang="sr-Latn-CS" altLang="en-US" sz="2200" b="1" i="1" dirty="0">
                <a:solidFill>
                  <a:srgbClr val="F4AA3E"/>
                </a:solidFill>
                <a:latin typeface="Times New Roman" panose="02020603050405020304" pitchFamily="18" charset="0"/>
                <a:cs typeface="Times New Roman" panose="02020603050405020304" pitchFamily="18" charset="0"/>
              </a:rPr>
              <a:t> </a:t>
            </a:r>
            <a:r>
              <a:rPr lang="sr-Latn-CS" altLang="en-US" sz="2200" b="1" i="1" dirty="0" err="1">
                <a:solidFill>
                  <a:srgbClr val="F4AA3E"/>
                </a:solidFill>
                <a:latin typeface="Times New Roman" panose="02020603050405020304" pitchFamily="18" charset="0"/>
                <a:cs typeface="Times New Roman" panose="02020603050405020304" pitchFamily="18" charset="0"/>
              </a:rPr>
              <a:t>lacrimalis</a:t>
            </a:r>
            <a:r>
              <a:rPr lang="en-GB" altLang="en-US" sz="2200" b="1" i="1" dirty="0">
                <a:solidFill>
                  <a:srgbClr val="F4AA3E"/>
                </a:solidFill>
                <a:latin typeface="Times New Roman" panose="02020603050405020304" pitchFamily="18" charset="0"/>
                <a:cs typeface="Times New Roman" panose="02020603050405020304" pitchFamily="18" charset="0"/>
              </a:rPr>
              <a:t> –</a:t>
            </a:r>
            <a:r>
              <a:rPr lang="en-GB" altLang="en-US" b="1" i="1" dirty="0">
                <a:solidFill>
                  <a:schemeClr val="accent4">
                    <a:lumMod val="10000"/>
                  </a:schemeClr>
                </a:solidFill>
                <a:latin typeface="Times New Roman" panose="02020603050405020304" pitchFamily="18" charset="0"/>
                <a:cs typeface="Times New Roman" panose="02020603050405020304" pitchFamily="18" charset="0"/>
              </a:rPr>
              <a:t> </a:t>
            </a:r>
            <a:r>
              <a:rPr lang="en-GB" dirty="0">
                <a:solidFill>
                  <a:schemeClr val="accent4">
                    <a:lumMod val="10000"/>
                  </a:schemeClr>
                </a:solidFill>
                <a:latin typeface="Times New Roman" panose="02020603050405020304" pitchFamily="18" charset="0"/>
                <a:cs typeface="Times New Roman" panose="02020603050405020304" pitchFamily="18" charset="0"/>
              </a:rPr>
              <a:t>passing posterior to the lacrimal sac, draws</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the eyelids medially, aiding drainage of tears.</a:t>
            </a:r>
            <a:endParaRPr lang="sr-Latn-CS" altLang="en-US" dirty="0">
              <a:solidFill>
                <a:schemeClr val="accent4">
                  <a:lumMod val="10000"/>
                </a:schemeClr>
              </a:solidFill>
              <a:latin typeface="Times New Roman" panose="02020603050405020304" pitchFamily="18" charset="0"/>
              <a:cs typeface="Times New Roman" panose="02020603050405020304" pitchFamily="18" charset="0"/>
            </a:endParaRPr>
          </a:p>
          <a:p>
            <a:pPr marL="533400" indent="-533400" eaLnBrk="1" hangingPunct="1">
              <a:lnSpc>
                <a:spcPct val="80000"/>
              </a:lnSpc>
              <a:buFont typeface="Wingdings" panose="05000000000000000000" pitchFamily="2" charset="2"/>
              <a:buNone/>
            </a:pPr>
            <a:r>
              <a:rPr lang="en-GB" altLang="en-US" sz="2200" b="1" dirty="0">
                <a:solidFill>
                  <a:srgbClr val="F4AA3E"/>
                </a:solidFill>
                <a:latin typeface="Times New Roman" panose="02020603050405020304" pitchFamily="18" charset="0"/>
                <a:cs typeface="Times New Roman" panose="02020603050405020304" pitchFamily="18" charset="0"/>
              </a:rPr>
              <a:t>b</a:t>
            </a:r>
            <a:r>
              <a:rPr lang="sr-Latn-CS" altLang="en-US" sz="2200" b="1" dirty="0">
                <a:solidFill>
                  <a:srgbClr val="F4AA3E"/>
                </a:solidFill>
                <a:latin typeface="Times New Roman" panose="02020603050405020304" pitchFamily="18" charset="0"/>
                <a:cs typeface="Times New Roman" panose="02020603050405020304" pitchFamily="18" charset="0"/>
              </a:rPr>
              <a:t>)</a:t>
            </a:r>
            <a:r>
              <a:rPr lang="sr-Latn-CS" altLang="en-US" sz="2200" b="1" i="1" dirty="0">
                <a:solidFill>
                  <a:srgbClr val="F4AA3E"/>
                </a:solidFill>
                <a:latin typeface="Times New Roman" panose="02020603050405020304" pitchFamily="18" charset="0"/>
                <a:cs typeface="Times New Roman" panose="02020603050405020304" pitchFamily="18" charset="0"/>
              </a:rPr>
              <a:t> </a:t>
            </a:r>
            <a:r>
              <a:rPr lang="sr-Latn-CS" altLang="en-US" sz="2200" b="1" dirty="0">
                <a:solidFill>
                  <a:srgbClr val="F4AA3E"/>
                </a:solidFill>
                <a:latin typeface="Times New Roman" panose="02020603050405020304" pitchFamily="18" charset="0"/>
                <a:cs typeface="Times New Roman" panose="02020603050405020304" pitchFamily="18" charset="0"/>
              </a:rPr>
              <a:t>m. </a:t>
            </a:r>
            <a:r>
              <a:rPr lang="sr-Latn-CS" altLang="en-US" sz="2200" b="1" dirty="0" err="1">
                <a:solidFill>
                  <a:srgbClr val="F4AA3E"/>
                </a:solidFill>
                <a:latin typeface="Times New Roman" panose="02020603050405020304" pitchFamily="18" charset="0"/>
                <a:cs typeface="Times New Roman" panose="02020603050405020304" pitchFamily="18" charset="0"/>
              </a:rPr>
              <a:t>corrugator</a:t>
            </a:r>
            <a:r>
              <a:rPr lang="sr-Latn-CS" altLang="en-US" sz="2200" b="1" dirty="0">
                <a:solidFill>
                  <a:srgbClr val="F4AA3E"/>
                </a:solidFill>
                <a:latin typeface="Times New Roman" panose="02020603050405020304" pitchFamily="18" charset="0"/>
                <a:cs typeface="Times New Roman" panose="02020603050405020304" pitchFamily="18" charset="0"/>
              </a:rPr>
              <a:t> </a:t>
            </a:r>
            <a:r>
              <a:rPr lang="sr-Latn-CS" altLang="en-US" sz="2200" b="1" dirty="0" err="1">
                <a:solidFill>
                  <a:srgbClr val="F4AA3E"/>
                </a:solidFill>
                <a:latin typeface="Times New Roman" panose="02020603050405020304" pitchFamily="18" charset="0"/>
                <a:cs typeface="Times New Roman" panose="02020603050405020304" pitchFamily="18" charset="0"/>
              </a:rPr>
              <a:t>supercilii</a:t>
            </a:r>
            <a:endParaRPr lang="sr-Latn-CS" altLang="en-US" sz="2200" b="1" dirty="0">
              <a:solidFill>
                <a:srgbClr val="F4AA3E"/>
              </a:solidFill>
              <a:latin typeface="Times New Roman" panose="02020603050405020304" pitchFamily="18" charset="0"/>
              <a:cs typeface="Times New Roman" panose="02020603050405020304" pitchFamily="18" charset="0"/>
            </a:endParaRPr>
          </a:p>
          <a:p>
            <a:pPr eaLnBrk="1" hangingPunct="1">
              <a:lnSpc>
                <a:spcPct val="80000"/>
              </a:lnSpc>
            </a:pPr>
            <a:r>
              <a:rPr lang="en-GB" altLang="en-US" sz="2200" b="1" dirty="0">
                <a:solidFill>
                  <a:srgbClr val="F4AA3E"/>
                </a:solidFill>
                <a:latin typeface="Times New Roman" panose="02020603050405020304" pitchFamily="18" charset="0"/>
                <a:cs typeface="Times New Roman" panose="02020603050405020304" pitchFamily="18" charset="0"/>
              </a:rPr>
              <a:t>c) </a:t>
            </a:r>
            <a:r>
              <a:rPr lang="sr-Latn-CS" altLang="en-US" sz="2200" b="1" dirty="0">
                <a:solidFill>
                  <a:srgbClr val="F4AA3E"/>
                </a:solidFill>
                <a:latin typeface="Times New Roman" panose="02020603050405020304" pitchFamily="18" charset="0"/>
                <a:cs typeface="Times New Roman" panose="02020603050405020304" pitchFamily="18" charset="0"/>
              </a:rPr>
              <a:t>m. </a:t>
            </a:r>
            <a:r>
              <a:rPr lang="sr-Latn-CS" altLang="en-US" sz="2200" b="1" dirty="0" err="1">
                <a:solidFill>
                  <a:srgbClr val="F4AA3E"/>
                </a:solidFill>
                <a:latin typeface="Times New Roman" panose="02020603050405020304" pitchFamily="18" charset="0"/>
                <a:cs typeface="Times New Roman" panose="02020603050405020304" pitchFamily="18" charset="0"/>
              </a:rPr>
              <a:t>depressor</a:t>
            </a:r>
            <a:r>
              <a:rPr lang="sr-Latn-CS" altLang="en-US" sz="2200" b="1" dirty="0">
                <a:solidFill>
                  <a:srgbClr val="F4AA3E"/>
                </a:solidFill>
                <a:latin typeface="Times New Roman" panose="02020603050405020304" pitchFamily="18" charset="0"/>
                <a:cs typeface="Times New Roman" panose="02020603050405020304" pitchFamily="18" charset="0"/>
              </a:rPr>
              <a:t> </a:t>
            </a:r>
            <a:r>
              <a:rPr lang="sr-Latn-CS" altLang="en-US" sz="2200" b="1" dirty="0" err="1">
                <a:solidFill>
                  <a:srgbClr val="F4AA3E"/>
                </a:solidFill>
                <a:latin typeface="Times New Roman" panose="02020603050405020304" pitchFamily="18" charset="0"/>
                <a:cs typeface="Times New Roman" panose="02020603050405020304" pitchFamily="18" charset="0"/>
              </a:rPr>
              <a:t>supercilii</a:t>
            </a:r>
            <a:r>
              <a:rPr lang="sr-Latn-CS" altLang="en-US" sz="2200" b="1" dirty="0">
                <a:solidFill>
                  <a:srgbClr val="F4AA3E"/>
                </a:solidFill>
                <a:latin typeface="Times New Roman" panose="02020603050405020304" pitchFamily="18" charset="0"/>
                <a:cs typeface="Times New Roman" panose="02020603050405020304" pitchFamily="18" charset="0"/>
              </a:rPr>
              <a:t> </a:t>
            </a:r>
            <a:endParaRPr lang="en-GB" altLang="en-US" sz="2200" b="1" dirty="0">
              <a:solidFill>
                <a:srgbClr val="F4AA3E"/>
              </a:solidFill>
              <a:latin typeface="Times New Roman" panose="02020603050405020304" pitchFamily="18" charset="0"/>
              <a:cs typeface="Times New Roman" panose="02020603050405020304" pitchFamily="18" charset="0"/>
            </a:endParaRPr>
          </a:p>
          <a:p>
            <a:pPr eaLnBrk="1" hangingPunct="1">
              <a:lnSpc>
                <a:spcPct val="80000"/>
              </a:lnSpc>
            </a:pPr>
            <a:endParaRPr lang="en-GB" altLang="en-US" sz="2200" b="1" dirty="0">
              <a:solidFill>
                <a:srgbClr val="F4AA3E"/>
              </a:solidFill>
              <a:latin typeface="Times New Roman" panose="02020603050405020304" pitchFamily="18" charset="0"/>
              <a:cs typeface="Times New Roman" panose="02020603050405020304" pitchFamily="18" charset="0"/>
            </a:endParaRPr>
          </a:p>
        </p:txBody>
      </p:sp>
      <p:pic>
        <p:nvPicPr>
          <p:cNvPr id="2" name="Picture 4" descr="023 mimicni m">
            <a:extLst>
              <a:ext uri="{FF2B5EF4-FFF2-40B4-BE49-F238E27FC236}">
                <a16:creationId xmlns:a16="http://schemas.microsoft.com/office/drawing/2014/main" id="{5863B532-809E-0245-6961-B74E2B05E2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389"/>
          <a:stretch>
            <a:fillRect/>
          </a:stretch>
        </p:blipFill>
        <p:spPr bwMode="auto">
          <a:xfrm>
            <a:off x="6314056" y="3199058"/>
            <a:ext cx="2809527" cy="3506456"/>
          </a:xfrm>
          <a:prstGeom prst="rect">
            <a:avLst/>
          </a:prstGeom>
          <a:noFill/>
          <a:ln w="38100" cap="flat" cmpd="sng">
            <a:solidFill>
              <a:srgbClr val="FF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4">
            <a:extLst>
              <a:ext uri="{FF2B5EF4-FFF2-40B4-BE49-F238E27FC236}">
                <a16:creationId xmlns:a16="http://schemas.microsoft.com/office/drawing/2014/main" id="{268177C0-4135-1067-1EDE-F7FE1E4E2646}"/>
              </a:ext>
            </a:extLst>
          </p:cNvPr>
          <p:cNvPicPr>
            <a:picLocks noChangeAspect="1"/>
          </p:cNvPicPr>
          <p:nvPr/>
        </p:nvPicPr>
        <p:blipFill rotWithShape="1">
          <a:blip r:embed="rId3"/>
          <a:srcRect t="57812" r="611"/>
          <a:stretch/>
        </p:blipFill>
        <p:spPr>
          <a:xfrm>
            <a:off x="14588" y="1317434"/>
            <a:ext cx="9108996" cy="1234613"/>
          </a:xfrm>
          <a:prstGeom prst="rect">
            <a:avLst/>
          </a:prstGeom>
        </p:spPr>
      </p:pic>
      <p:pic>
        <p:nvPicPr>
          <p:cNvPr id="6" name="Picture 5">
            <a:extLst>
              <a:ext uri="{FF2B5EF4-FFF2-40B4-BE49-F238E27FC236}">
                <a16:creationId xmlns:a16="http://schemas.microsoft.com/office/drawing/2014/main" id="{9B6E3125-2A5C-9B94-B926-CC1B5C548913}"/>
              </a:ext>
            </a:extLst>
          </p:cNvPr>
          <p:cNvPicPr>
            <a:picLocks noChangeAspect="1"/>
          </p:cNvPicPr>
          <p:nvPr/>
        </p:nvPicPr>
        <p:blipFill rotWithShape="1">
          <a:blip r:embed="rId4"/>
          <a:srcRect b="74555"/>
          <a:stretch/>
        </p:blipFill>
        <p:spPr>
          <a:xfrm>
            <a:off x="-25318" y="908910"/>
            <a:ext cx="9165002" cy="411142"/>
          </a:xfrm>
          <a:prstGeom prst="rect">
            <a:avLst/>
          </a:prstGeom>
        </p:spPr>
      </p:pic>
      <p:pic>
        <p:nvPicPr>
          <p:cNvPr id="7" name="Picture 6">
            <a:extLst>
              <a:ext uri="{FF2B5EF4-FFF2-40B4-BE49-F238E27FC236}">
                <a16:creationId xmlns:a16="http://schemas.microsoft.com/office/drawing/2014/main" id="{CF7E1570-9BCF-764C-1150-B4FBC43CEC49}"/>
              </a:ext>
            </a:extLst>
          </p:cNvPr>
          <p:cNvPicPr>
            <a:picLocks noChangeAspect="1"/>
          </p:cNvPicPr>
          <p:nvPr/>
        </p:nvPicPr>
        <p:blipFill rotWithShape="1">
          <a:blip r:embed="rId3"/>
          <a:srcRect t="77891" r="611"/>
          <a:stretch/>
        </p:blipFill>
        <p:spPr>
          <a:xfrm>
            <a:off x="22638" y="2552047"/>
            <a:ext cx="9108996" cy="647011"/>
          </a:xfrm>
          <a:prstGeom prst="rect">
            <a:avLst/>
          </a:prstGeom>
        </p:spPr>
      </p:pic>
      <p:sp>
        <p:nvSpPr>
          <p:cNvPr id="8" name="TextBox 7">
            <a:extLst>
              <a:ext uri="{FF2B5EF4-FFF2-40B4-BE49-F238E27FC236}">
                <a16:creationId xmlns:a16="http://schemas.microsoft.com/office/drawing/2014/main" id="{5B02B247-2C53-B2A5-D069-28DFF9DB9AC9}"/>
              </a:ext>
            </a:extLst>
          </p:cNvPr>
          <p:cNvSpPr txBox="1"/>
          <p:nvPr/>
        </p:nvSpPr>
        <p:spPr>
          <a:xfrm>
            <a:off x="76318" y="2667265"/>
            <a:ext cx="1662635" cy="276999"/>
          </a:xfrm>
          <a:prstGeom prst="rect">
            <a:avLst/>
          </a:prstGeom>
          <a:solidFill>
            <a:schemeClr val="tx2">
              <a:lumMod val="85000"/>
            </a:schemeClr>
          </a:solidFill>
        </p:spPr>
        <p:txBody>
          <a:bodyPr wrap="none" rtlCol="0">
            <a:spAutoFit/>
          </a:bodyPr>
          <a:lstStyle/>
          <a:p>
            <a:r>
              <a:rPr lang="en-GB" sz="1200" b="1" dirty="0">
                <a:solidFill>
                  <a:schemeClr val="accent4">
                    <a:lumMod val="10000"/>
                  </a:schemeClr>
                </a:solidFill>
              </a:rPr>
              <a:t>Depressor </a:t>
            </a:r>
            <a:r>
              <a:rPr lang="en-GB" sz="1200" b="1" dirty="0" err="1">
                <a:solidFill>
                  <a:schemeClr val="accent4">
                    <a:lumMod val="10000"/>
                  </a:schemeClr>
                </a:solidFill>
              </a:rPr>
              <a:t>supercilli</a:t>
            </a:r>
            <a:endParaRPr lang="en-GB" sz="1200" b="1" dirty="0">
              <a:solidFill>
                <a:schemeClr val="accent4">
                  <a:lumMod val="10000"/>
                </a:schemeClr>
              </a:solidFill>
            </a:endParaRPr>
          </a:p>
        </p:txBody>
      </p:sp>
      <p:sp>
        <p:nvSpPr>
          <p:cNvPr id="9" name="TextBox 8">
            <a:extLst>
              <a:ext uri="{FF2B5EF4-FFF2-40B4-BE49-F238E27FC236}">
                <a16:creationId xmlns:a16="http://schemas.microsoft.com/office/drawing/2014/main" id="{E5510814-BF82-491E-EE88-4C52761FE571}"/>
              </a:ext>
            </a:extLst>
          </p:cNvPr>
          <p:cNvSpPr txBox="1"/>
          <p:nvPr/>
        </p:nvSpPr>
        <p:spPr>
          <a:xfrm>
            <a:off x="1676476" y="2632217"/>
            <a:ext cx="2128978" cy="461665"/>
          </a:xfrm>
          <a:prstGeom prst="rect">
            <a:avLst/>
          </a:prstGeom>
          <a:solidFill>
            <a:schemeClr val="tx2">
              <a:lumMod val="85000"/>
            </a:schemeClr>
          </a:solidFill>
        </p:spPr>
        <p:txBody>
          <a:bodyPr wrap="square" rtlCol="0">
            <a:spAutoFit/>
          </a:bodyPr>
          <a:lstStyle/>
          <a:p>
            <a:r>
              <a:rPr lang="en-GB" sz="1200" b="1" dirty="0">
                <a:solidFill>
                  <a:schemeClr val="accent4">
                    <a:lumMod val="10000"/>
                  </a:schemeClr>
                </a:solidFill>
              </a:rPr>
              <a:t>From the superior medial</a:t>
            </a:r>
            <a:br>
              <a:rPr lang="en-GB" sz="1200" b="1" dirty="0">
                <a:solidFill>
                  <a:schemeClr val="accent4">
                    <a:lumMod val="10000"/>
                  </a:schemeClr>
                </a:solidFill>
              </a:rPr>
            </a:br>
            <a:r>
              <a:rPr lang="en-GB" sz="1200" b="1" dirty="0">
                <a:solidFill>
                  <a:schemeClr val="accent4">
                    <a:lumMod val="10000"/>
                  </a:schemeClr>
                </a:solidFill>
              </a:rPr>
              <a:t>part of m. orbicularis oculi</a:t>
            </a:r>
          </a:p>
        </p:txBody>
      </p:sp>
      <p:sp>
        <p:nvSpPr>
          <p:cNvPr id="11" name="TextBox 10">
            <a:extLst>
              <a:ext uri="{FF2B5EF4-FFF2-40B4-BE49-F238E27FC236}">
                <a16:creationId xmlns:a16="http://schemas.microsoft.com/office/drawing/2014/main" id="{3F39B0BE-8583-C076-4787-B6835D6BBAE4}"/>
              </a:ext>
            </a:extLst>
          </p:cNvPr>
          <p:cNvSpPr txBox="1"/>
          <p:nvPr/>
        </p:nvSpPr>
        <p:spPr>
          <a:xfrm>
            <a:off x="3810020" y="2662543"/>
            <a:ext cx="2018130" cy="461665"/>
          </a:xfrm>
          <a:prstGeom prst="rect">
            <a:avLst/>
          </a:prstGeom>
          <a:solidFill>
            <a:schemeClr val="tx2">
              <a:lumMod val="85000"/>
            </a:schemeClr>
          </a:solidFill>
        </p:spPr>
        <p:txBody>
          <a:bodyPr wrap="square" rtlCol="0">
            <a:spAutoFit/>
          </a:bodyPr>
          <a:lstStyle/>
          <a:p>
            <a:r>
              <a:rPr lang="en-GB" sz="1200" b="1" dirty="0">
                <a:solidFill>
                  <a:schemeClr val="accent4">
                    <a:lumMod val="10000"/>
                  </a:schemeClr>
                </a:solidFill>
              </a:rPr>
              <a:t>Deep surface of skin of</a:t>
            </a:r>
            <a:br>
              <a:rPr lang="en-GB" sz="1200" b="1" dirty="0">
                <a:solidFill>
                  <a:schemeClr val="accent4">
                    <a:lumMod val="10000"/>
                  </a:schemeClr>
                </a:solidFill>
              </a:rPr>
            </a:br>
            <a:r>
              <a:rPr lang="en-GB" sz="1200" b="1" dirty="0">
                <a:solidFill>
                  <a:schemeClr val="accent4">
                    <a:lumMod val="10000"/>
                  </a:schemeClr>
                </a:solidFill>
              </a:rPr>
              <a:t>medial part of eyebrow</a:t>
            </a:r>
          </a:p>
        </p:txBody>
      </p:sp>
    </p:spTree>
    <p:extLst>
      <p:ext uri="{BB962C8B-B14F-4D97-AF65-F5344CB8AC3E}">
        <p14:creationId xmlns:p14="http://schemas.microsoft.com/office/powerpoint/2010/main" val="36601121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46082" name="Picture 2" descr="scan0031">
            <a:extLst>
              <a:ext uri="{FF2B5EF4-FFF2-40B4-BE49-F238E27FC236}">
                <a16:creationId xmlns:a16="http://schemas.microsoft.com/office/drawing/2014/main" id="{E81CCB32-F668-2434-031B-666C38788C4E}"/>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r="1903"/>
          <a:stretch>
            <a:fillRect/>
          </a:stretch>
        </p:blipFill>
        <p:spPr>
          <a:xfrm>
            <a:off x="1331913" y="260350"/>
            <a:ext cx="6911975" cy="6408738"/>
          </a:xfrm>
          <a:noFill/>
          <a:ln w="38100">
            <a:solidFill>
              <a:srgbClr val="FFCC00"/>
            </a:solidFill>
            <a:miter lim="800000"/>
            <a:headEnd/>
            <a:tailEnd/>
          </a:ln>
        </p:spPr>
      </p:pic>
      <p:sp>
        <p:nvSpPr>
          <p:cNvPr id="46083" name="Line 3">
            <a:extLst>
              <a:ext uri="{FF2B5EF4-FFF2-40B4-BE49-F238E27FC236}">
                <a16:creationId xmlns:a16="http://schemas.microsoft.com/office/drawing/2014/main" id="{32FA94F7-7CB4-39CC-2D02-29DED9BF9559}"/>
              </a:ext>
            </a:extLst>
          </p:cNvPr>
          <p:cNvSpPr>
            <a:spLocks noChangeShapeType="1"/>
          </p:cNvSpPr>
          <p:nvPr/>
        </p:nvSpPr>
        <p:spPr bwMode="auto">
          <a:xfrm flipV="1">
            <a:off x="3563938" y="5229225"/>
            <a:ext cx="1152525" cy="576263"/>
          </a:xfrm>
          <a:prstGeom prst="line">
            <a:avLst/>
          </a:prstGeom>
          <a:noFill/>
          <a:ln w="38100" cmpd="sng">
            <a:solidFill>
              <a:schemeClr val="hlink"/>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84" name="Line 4">
            <a:extLst>
              <a:ext uri="{FF2B5EF4-FFF2-40B4-BE49-F238E27FC236}">
                <a16:creationId xmlns:a16="http://schemas.microsoft.com/office/drawing/2014/main" id="{35AD76DB-0650-64FA-245C-68F823A30AF7}"/>
              </a:ext>
            </a:extLst>
          </p:cNvPr>
          <p:cNvSpPr>
            <a:spLocks noChangeShapeType="1"/>
          </p:cNvSpPr>
          <p:nvPr/>
        </p:nvSpPr>
        <p:spPr bwMode="auto">
          <a:xfrm flipV="1">
            <a:off x="3635375" y="5373688"/>
            <a:ext cx="1081088" cy="647700"/>
          </a:xfrm>
          <a:prstGeom prst="line">
            <a:avLst/>
          </a:prstGeom>
          <a:noFill/>
          <a:ln w="38100" cmpd="sng">
            <a:solidFill>
              <a:srgbClr val="66FF6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85" name="Line 5">
            <a:extLst>
              <a:ext uri="{FF2B5EF4-FFF2-40B4-BE49-F238E27FC236}">
                <a16:creationId xmlns:a16="http://schemas.microsoft.com/office/drawing/2014/main" id="{4E92F993-AEA1-9202-BDF5-F68FABF5BF9E}"/>
              </a:ext>
            </a:extLst>
          </p:cNvPr>
          <p:cNvSpPr>
            <a:spLocks noChangeShapeType="1"/>
          </p:cNvSpPr>
          <p:nvPr/>
        </p:nvSpPr>
        <p:spPr bwMode="auto">
          <a:xfrm flipV="1">
            <a:off x="3635375" y="5949950"/>
            <a:ext cx="1152525" cy="71438"/>
          </a:xfrm>
          <a:prstGeom prst="line">
            <a:avLst/>
          </a:prstGeom>
          <a:noFill/>
          <a:ln w="38100" cmpd="sng">
            <a:solidFill>
              <a:srgbClr val="66FF6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86" name="Line 6">
            <a:extLst>
              <a:ext uri="{FF2B5EF4-FFF2-40B4-BE49-F238E27FC236}">
                <a16:creationId xmlns:a16="http://schemas.microsoft.com/office/drawing/2014/main" id="{70B43FB9-0228-D4DC-33CE-D7569440C3CF}"/>
              </a:ext>
            </a:extLst>
          </p:cNvPr>
          <p:cNvSpPr>
            <a:spLocks noChangeShapeType="1"/>
          </p:cNvSpPr>
          <p:nvPr/>
        </p:nvSpPr>
        <p:spPr bwMode="auto">
          <a:xfrm flipH="1" flipV="1">
            <a:off x="4716463" y="5373688"/>
            <a:ext cx="71437" cy="576262"/>
          </a:xfrm>
          <a:prstGeom prst="line">
            <a:avLst/>
          </a:prstGeom>
          <a:noFill/>
          <a:ln w="38100" cmpd="sng">
            <a:solidFill>
              <a:srgbClr val="66FF6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87" name="AutoShape 8">
            <a:extLst>
              <a:ext uri="{FF2B5EF4-FFF2-40B4-BE49-F238E27FC236}">
                <a16:creationId xmlns:a16="http://schemas.microsoft.com/office/drawing/2014/main" id="{4074A733-8206-9448-2FCF-F4B2637DE1A4}"/>
              </a:ext>
            </a:extLst>
          </p:cNvPr>
          <p:cNvSpPr>
            <a:spLocks noChangeArrowheads="1"/>
          </p:cNvSpPr>
          <p:nvPr/>
        </p:nvSpPr>
        <p:spPr bwMode="auto">
          <a:xfrm rot="7634090">
            <a:off x="3815556" y="5985670"/>
            <a:ext cx="936625" cy="144462"/>
          </a:xfrm>
          <a:prstGeom prst="leftArrow">
            <a:avLst>
              <a:gd name="adj1" fmla="val 50000"/>
              <a:gd name="adj2" fmla="val 162088"/>
            </a:avLst>
          </a:prstGeom>
          <a:solidFill>
            <a:srgbClr val="99FF66"/>
          </a:solidFill>
          <a:ln w="9525" cmpd="sng">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46088" name="AutoShape 9">
            <a:extLst>
              <a:ext uri="{FF2B5EF4-FFF2-40B4-BE49-F238E27FC236}">
                <a16:creationId xmlns:a16="http://schemas.microsoft.com/office/drawing/2014/main" id="{7150BEE6-F3B2-28F1-07AF-31C3608E7C06}"/>
              </a:ext>
            </a:extLst>
          </p:cNvPr>
          <p:cNvSpPr>
            <a:spLocks noChangeArrowheads="1"/>
          </p:cNvSpPr>
          <p:nvPr/>
        </p:nvSpPr>
        <p:spPr bwMode="auto">
          <a:xfrm rot="5129947">
            <a:off x="5446713" y="6164263"/>
            <a:ext cx="720725" cy="142875"/>
          </a:xfrm>
          <a:prstGeom prst="leftArrow">
            <a:avLst>
              <a:gd name="adj1" fmla="val 50000"/>
              <a:gd name="adj2" fmla="val 126111"/>
            </a:avLst>
          </a:prstGeom>
          <a:solidFill>
            <a:srgbClr val="FFCC00"/>
          </a:solidFill>
          <a:ln w="9525" cmpd="sng">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46089" name="Line 11">
            <a:extLst>
              <a:ext uri="{FF2B5EF4-FFF2-40B4-BE49-F238E27FC236}">
                <a16:creationId xmlns:a16="http://schemas.microsoft.com/office/drawing/2014/main" id="{5F63EA41-C581-D127-BE67-F69FC33B7320}"/>
              </a:ext>
            </a:extLst>
          </p:cNvPr>
          <p:cNvSpPr>
            <a:spLocks noChangeShapeType="1"/>
          </p:cNvSpPr>
          <p:nvPr/>
        </p:nvSpPr>
        <p:spPr bwMode="auto">
          <a:xfrm>
            <a:off x="4859338" y="2349500"/>
            <a:ext cx="1296987" cy="863600"/>
          </a:xfrm>
          <a:prstGeom prst="line">
            <a:avLst/>
          </a:prstGeom>
          <a:noFill/>
          <a:ln w="38100" cmpd="sng">
            <a:solidFill>
              <a:srgbClr val="9999FF"/>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90" name="Line 12">
            <a:extLst>
              <a:ext uri="{FF2B5EF4-FFF2-40B4-BE49-F238E27FC236}">
                <a16:creationId xmlns:a16="http://schemas.microsoft.com/office/drawing/2014/main" id="{6B4D8A0A-F0FD-0799-75FA-1F601756D8FD}"/>
              </a:ext>
            </a:extLst>
          </p:cNvPr>
          <p:cNvSpPr>
            <a:spLocks noChangeShapeType="1"/>
          </p:cNvSpPr>
          <p:nvPr/>
        </p:nvSpPr>
        <p:spPr bwMode="auto">
          <a:xfrm flipV="1">
            <a:off x="6156325" y="2420938"/>
            <a:ext cx="936625" cy="792162"/>
          </a:xfrm>
          <a:prstGeom prst="line">
            <a:avLst/>
          </a:prstGeom>
          <a:noFill/>
          <a:ln w="38100" cmpd="sng">
            <a:solidFill>
              <a:srgbClr val="9999FF"/>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91" name="Line 13">
            <a:extLst>
              <a:ext uri="{FF2B5EF4-FFF2-40B4-BE49-F238E27FC236}">
                <a16:creationId xmlns:a16="http://schemas.microsoft.com/office/drawing/2014/main" id="{D3632287-7A93-055D-A3B2-FC97A8F34666}"/>
              </a:ext>
            </a:extLst>
          </p:cNvPr>
          <p:cNvSpPr>
            <a:spLocks noChangeShapeType="1"/>
          </p:cNvSpPr>
          <p:nvPr/>
        </p:nvSpPr>
        <p:spPr bwMode="auto">
          <a:xfrm flipH="1" flipV="1">
            <a:off x="4859338" y="2349500"/>
            <a:ext cx="2233612" cy="71438"/>
          </a:xfrm>
          <a:prstGeom prst="line">
            <a:avLst/>
          </a:prstGeom>
          <a:noFill/>
          <a:ln w="38100" cmpd="sng">
            <a:solidFill>
              <a:srgbClr val="9999FF"/>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92" name="Line 15">
            <a:extLst>
              <a:ext uri="{FF2B5EF4-FFF2-40B4-BE49-F238E27FC236}">
                <a16:creationId xmlns:a16="http://schemas.microsoft.com/office/drawing/2014/main" id="{954FDD28-373E-2B76-E2AA-74F6BDF0BF04}"/>
              </a:ext>
            </a:extLst>
          </p:cNvPr>
          <p:cNvSpPr>
            <a:spLocks noChangeShapeType="1"/>
          </p:cNvSpPr>
          <p:nvPr/>
        </p:nvSpPr>
        <p:spPr bwMode="auto">
          <a:xfrm>
            <a:off x="4643438" y="2420938"/>
            <a:ext cx="936625" cy="1944687"/>
          </a:xfrm>
          <a:prstGeom prst="line">
            <a:avLst/>
          </a:prstGeom>
          <a:noFill/>
          <a:ln w="38100" cmpd="sng">
            <a:solidFill>
              <a:schemeClr val="accent2"/>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93" name="Line 16">
            <a:extLst>
              <a:ext uri="{FF2B5EF4-FFF2-40B4-BE49-F238E27FC236}">
                <a16:creationId xmlns:a16="http://schemas.microsoft.com/office/drawing/2014/main" id="{7CA31061-012D-3C8B-E514-91EC718461F0}"/>
              </a:ext>
            </a:extLst>
          </p:cNvPr>
          <p:cNvSpPr>
            <a:spLocks noChangeShapeType="1"/>
          </p:cNvSpPr>
          <p:nvPr/>
        </p:nvSpPr>
        <p:spPr bwMode="auto">
          <a:xfrm flipV="1">
            <a:off x="5580063" y="3284538"/>
            <a:ext cx="431800" cy="1081087"/>
          </a:xfrm>
          <a:prstGeom prst="line">
            <a:avLst/>
          </a:prstGeom>
          <a:noFill/>
          <a:ln w="38100" cmpd="sng">
            <a:solidFill>
              <a:schemeClr val="accent2"/>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94" name="Line 17">
            <a:extLst>
              <a:ext uri="{FF2B5EF4-FFF2-40B4-BE49-F238E27FC236}">
                <a16:creationId xmlns:a16="http://schemas.microsoft.com/office/drawing/2014/main" id="{8B86789E-5F6A-150A-BD26-1D7515FAFACA}"/>
              </a:ext>
            </a:extLst>
          </p:cNvPr>
          <p:cNvSpPr>
            <a:spLocks noChangeShapeType="1"/>
          </p:cNvSpPr>
          <p:nvPr/>
        </p:nvSpPr>
        <p:spPr bwMode="auto">
          <a:xfrm flipH="1" flipV="1">
            <a:off x="4716463" y="2420938"/>
            <a:ext cx="1295400" cy="863600"/>
          </a:xfrm>
          <a:prstGeom prst="line">
            <a:avLst/>
          </a:prstGeom>
          <a:noFill/>
          <a:ln w="38100" cmpd="sng">
            <a:solidFill>
              <a:schemeClr val="accent2"/>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95" name="Line 18">
            <a:extLst>
              <a:ext uri="{FF2B5EF4-FFF2-40B4-BE49-F238E27FC236}">
                <a16:creationId xmlns:a16="http://schemas.microsoft.com/office/drawing/2014/main" id="{AF57A1E2-E349-8D72-3D50-73B227617419}"/>
              </a:ext>
            </a:extLst>
          </p:cNvPr>
          <p:cNvSpPr>
            <a:spLocks noChangeShapeType="1"/>
          </p:cNvSpPr>
          <p:nvPr/>
        </p:nvSpPr>
        <p:spPr bwMode="auto">
          <a:xfrm>
            <a:off x="3419475" y="2492375"/>
            <a:ext cx="431800" cy="360363"/>
          </a:xfrm>
          <a:prstGeom prst="line">
            <a:avLst/>
          </a:prstGeom>
          <a:noFill/>
          <a:ln w="38100" cmpd="sng">
            <a:solidFill>
              <a:schemeClr val="hlink"/>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96" name="Line 19">
            <a:extLst>
              <a:ext uri="{FF2B5EF4-FFF2-40B4-BE49-F238E27FC236}">
                <a16:creationId xmlns:a16="http://schemas.microsoft.com/office/drawing/2014/main" id="{EEFD68F7-830A-E6A8-3713-9EE5655DF37E}"/>
              </a:ext>
            </a:extLst>
          </p:cNvPr>
          <p:cNvSpPr>
            <a:spLocks noChangeShapeType="1"/>
          </p:cNvSpPr>
          <p:nvPr/>
        </p:nvSpPr>
        <p:spPr bwMode="auto">
          <a:xfrm>
            <a:off x="3851275" y="2852738"/>
            <a:ext cx="433388" cy="647700"/>
          </a:xfrm>
          <a:prstGeom prst="line">
            <a:avLst/>
          </a:prstGeom>
          <a:noFill/>
          <a:ln w="38100" cmpd="sng">
            <a:solidFill>
              <a:schemeClr val="hlink"/>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97" name="Line 20">
            <a:extLst>
              <a:ext uri="{FF2B5EF4-FFF2-40B4-BE49-F238E27FC236}">
                <a16:creationId xmlns:a16="http://schemas.microsoft.com/office/drawing/2014/main" id="{10A69149-F346-E762-FAE6-A9F97DCF44EF}"/>
              </a:ext>
            </a:extLst>
          </p:cNvPr>
          <p:cNvSpPr>
            <a:spLocks noChangeShapeType="1"/>
          </p:cNvSpPr>
          <p:nvPr/>
        </p:nvSpPr>
        <p:spPr bwMode="auto">
          <a:xfrm>
            <a:off x="4284663" y="3500438"/>
            <a:ext cx="431800" cy="1728787"/>
          </a:xfrm>
          <a:prstGeom prst="line">
            <a:avLst/>
          </a:prstGeom>
          <a:noFill/>
          <a:ln w="38100" cmpd="sng">
            <a:solidFill>
              <a:schemeClr val="hlink"/>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98" name="Line 21">
            <a:extLst>
              <a:ext uri="{FF2B5EF4-FFF2-40B4-BE49-F238E27FC236}">
                <a16:creationId xmlns:a16="http://schemas.microsoft.com/office/drawing/2014/main" id="{2080BF8B-1A51-E6FD-577C-56EC2A465F74}"/>
              </a:ext>
            </a:extLst>
          </p:cNvPr>
          <p:cNvSpPr>
            <a:spLocks noChangeShapeType="1"/>
          </p:cNvSpPr>
          <p:nvPr/>
        </p:nvSpPr>
        <p:spPr bwMode="auto">
          <a:xfrm>
            <a:off x="3348038" y="2492375"/>
            <a:ext cx="71437" cy="504825"/>
          </a:xfrm>
          <a:prstGeom prst="line">
            <a:avLst/>
          </a:prstGeom>
          <a:noFill/>
          <a:ln w="38100" cmpd="sng">
            <a:solidFill>
              <a:schemeClr val="hlink"/>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099" name="Line 22">
            <a:extLst>
              <a:ext uri="{FF2B5EF4-FFF2-40B4-BE49-F238E27FC236}">
                <a16:creationId xmlns:a16="http://schemas.microsoft.com/office/drawing/2014/main" id="{85CBB1C8-A666-3A29-678E-DC8575E1607E}"/>
              </a:ext>
            </a:extLst>
          </p:cNvPr>
          <p:cNvSpPr>
            <a:spLocks noChangeShapeType="1"/>
          </p:cNvSpPr>
          <p:nvPr/>
        </p:nvSpPr>
        <p:spPr bwMode="auto">
          <a:xfrm>
            <a:off x="3419475" y="2997200"/>
            <a:ext cx="288925" cy="792163"/>
          </a:xfrm>
          <a:prstGeom prst="line">
            <a:avLst/>
          </a:prstGeom>
          <a:noFill/>
          <a:ln w="38100" cmpd="sng">
            <a:solidFill>
              <a:schemeClr val="hlink"/>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100" name="Line 23">
            <a:extLst>
              <a:ext uri="{FF2B5EF4-FFF2-40B4-BE49-F238E27FC236}">
                <a16:creationId xmlns:a16="http://schemas.microsoft.com/office/drawing/2014/main" id="{B7244B23-9E6F-1C17-FC19-31D5B80A213B}"/>
              </a:ext>
            </a:extLst>
          </p:cNvPr>
          <p:cNvSpPr>
            <a:spLocks noChangeShapeType="1"/>
          </p:cNvSpPr>
          <p:nvPr/>
        </p:nvSpPr>
        <p:spPr bwMode="auto">
          <a:xfrm flipH="1">
            <a:off x="3563938" y="3789363"/>
            <a:ext cx="144462" cy="1944687"/>
          </a:xfrm>
          <a:prstGeom prst="line">
            <a:avLst/>
          </a:prstGeom>
          <a:noFill/>
          <a:ln w="38100" cmpd="sng">
            <a:solidFill>
              <a:schemeClr val="hlink"/>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6101" name="AutoShape 24">
            <a:extLst>
              <a:ext uri="{FF2B5EF4-FFF2-40B4-BE49-F238E27FC236}">
                <a16:creationId xmlns:a16="http://schemas.microsoft.com/office/drawing/2014/main" id="{8C8AA0BD-3C66-1977-372A-0D9471CB9C99}"/>
              </a:ext>
            </a:extLst>
          </p:cNvPr>
          <p:cNvSpPr>
            <a:spLocks noChangeArrowheads="1"/>
          </p:cNvSpPr>
          <p:nvPr/>
        </p:nvSpPr>
        <p:spPr bwMode="auto">
          <a:xfrm rot="12360201">
            <a:off x="3203575" y="4149725"/>
            <a:ext cx="936625" cy="144463"/>
          </a:xfrm>
          <a:prstGeom prst="leftArrow">
            <a:avLst>
              <a:gd name="adj1" fmla="val 50000"/>
              <a:gd name="adj2" fmla="val 162087"/>
            </a:avLst>
          </a:prstGeom>
          <a:solidFill>
            <a:schemeClr val="hlink"/>
          </a:solidFill>
          <a:ln w="9525" cmpd="sng">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46102" name="AutoShape 25">
            <a:extLst>
              <a:ext uri="{FF2B5EF4-FFF2-40B4-BE49-F238E27FC236}">
                <a16:creationId xmlns:a16="http://schemas.microsoft.com/office/drawing/2014/main" id="{23D07B83-C960-3A96-ADF5-98D7F427E841}"/>
              </a:ext>
            </a:extLst>
          </p:cNvPr>
          <p:cNvSpPr>
            <a:spLocks noChangeArrowheads="1"/>
          </p:cNvSpPr>
          <p:nvPr/>
        </p:nvSpPr>
        <p:spPr bwMode="auto">
          <a:xfrm rot="11688085">
            <a:off x="4284663" y="3213100"/>
            <a:ext cx="1368425" cy="142875"/>
          </a:xfrm>
          <a:prstGeom prst="leftArrow">
            <a:avLst>
              <a:gd name="adj1" fmla="val 50000"/>
              <a:gd name="adj2" fmla="val 239444"/>
            </a:avLst>
          </a:prstGeom>
          <a:solidFill>
            <a:srgbClr val="9966FF"/>
          </a:solidFill>
          <a:ln w="9525" cmpd="sng">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46103" name="AutoShape 26">
            <a:extLst>
              <a:ext uri="{FF2B5EF4-FFF2-40B4-BE49-F238E27FC236}">
                <a16:creationId xmlns:a16="http://schemas.microsoft.com/office/drawing/2014/main" id="{06D82CF4-692A-3057-DAAC-642F2A152A9B}"/>
              </a:ext>
            </a:extLst>
          </p:cNvPr>
          <p:cNvSpPr>
            <a:spLocks noChangeArrowheads="1"/>
          </p:cNvSpPr>
          <p:nvPr/>
        </p:nvSpPr>
        <p:spPr bwMode="auto">
          <a:xfrm rot="18588334">
            <a:off x="6103144" y="2185194"/>
            <a:ext cx="1125537" cy="155575"/>
          </a:xfrm>
          <a:prstGeom prst="leftArrow">
            <a:avLst>
              <a:gd name="adj1" fmla="val 50000"/>
              <a:gd name="adj2" fmla="val 180867"/>
            </a:avLst>
          </a:prstGeom>
          <a:solidFill>
            <a:srgbClr val="9999FF"/>
          </a:solidFill>
          <a:ln w="9525" cmpd="sng">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46087"/>
                                        </p:tgtEl>
                                        <p:attrNameLst>
                                          <p:attrName>style.visibility</p:attrName>
                                        </p:attrNameLst>
                                      </p:cBhvr>
                                      <p:to>
                                        <p:strVal val="visible"/>
                                      </p:to>
                                    </p:set>
                                    <p:animScale>
                                      <p:cBhvr>
                                        <p:cTn id="7" dur="1000" decel="50000" fill="hold">
                                          <p:stCondLst>
                                            <p:cond delay="0"/>
                                          </p:stCondLst>
                                        </p:cTn>
                                        <p:tgtEl>
                                          <p:spTgt spid="460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6087"/>
                                        </p:tgtEl>
                                        <p:attrNameLst>
                                          <p:attrName>ppt_x,ppt_y</p:attrName>
                                        </p:attrNameLst>
                                      </p:cBhvr>
                                      <p:rCtr x="0" y="0"/>
                                    </p:animMotion>
                                    <p:animEffect transition="in" filter="fade">
                                      <p:cBhvr>
                                        <p:cTn id="9" dur="1000"/>
                                        <p:tgtEl>
                                          <p:spTgt spid="4608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46088"/>
                                        </p:tgtEl>
                                        <p:attrNameLst>
                                          <p:attrName>style.visibility</p:attrName>
                                        </p:attrNameLst>
                                      </p:cBhvr>
                                      <p:to>
                                        <p:strVal val="visible"/>
                                      </p:to>
                                    </p:set>
                                    <p:animScale>
                                      <p:cBhvr>
                                        <p:cTn id="14" dur="1000" decel="50000" fill="hold">
                                          <p:stCondLst>
                                            <p:cond delay="0"/>
                                          </p:stCondLst>
                                        </p:cTn>
                                        <p:tgtEl>
                                          <p:spTgt spid="460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46088"/>
                                        </p:tgtEl>
                                        <p:attrNameLst>
                                          <p:attrName>ppt_x,ppt_y</p:attrName>
                                        </p:attrNameLst>
                                      </p:cBhvr>
                                      <p:rCtr x="0" y="0"/>
                                    </p:animMotion>
                                    <p:animEffect transition="in" filter="fade">
                                      <p:cBhvr>
                                        <p:cTn id="16" dur="1000"/>
                                        <p:tgtEl>
                                          <p:spTgt spid="4608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nodeType="clickEffect">
                                  <p:stCondLst>
                                    <p:cond delay="0"/>
                                  </p:stCondLst>
                                  <p:childTnLst>
                                    <p:set>
                                      <p:cBhvr>
                                        <p:cTn id="20" dur="1" fill="hold">
                                          <p:stCondLst>
                                            <p:cond delay="0"/>
                                          </p:stCondLst>
                                        </p:cTn>
                                        <p:tgtEl>
                                          <p:spTgt spid="46101"/>
                                        </p:tgtEl>
                                        <p:attrNameLst>
                                          <p:attrName>style.visibility</p:attrName>
                                        </p:attrNameLst>
                                      </p:cBhvr>
                                      <p:to>
                                        <p:strVal val="visible"/>
                                      </p:to>
                                    </p:set>
                                    <p:animScale>
                                      <p:cBhvr>
                                        <p:cTn id="21" dur="1000" decel="50000" fill="hold">
                                          <p:stCondLst>
                                            <p:cond delay="0"/>
                                          </p:stCondLst>
                                        </p:cTn>
                                        <p:tgtEl>
                                          <p:spTgt spid="461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46101"/>
                                        </p:tgtEl>
                                        <p:attrNameLst>
                                          <p:attrName>ppt_x,ppt_y</p:attrName>
                                        </p:attrNameLst>
                                      </p:cBhvr>
                                      <p:rCtr x="0" y="0"/>
                                    </p:animMotion>
                                    <p:animEffect transition="in" filter="fade">
                                      <p:cBhvr>
                                        <p:cTn id="23" dur="1000"/>
                                        <p:tgtEl>
                                          <p:spTgt spid="4610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2" presetClass="entr" presetSubtype="0" fill="hold" nodeType="clickEffect">
                                  <p:stCondLst>
                                    <p:cond delay="0"/>
                                  </p:stCondLst>
                                  <p:childTnLst>
                                    <p:set>
                                      <p:cBhvr>
                                        <p:cTn id="27" dur="1" fill="hold">
                                          <p:stCondLst>
                                            <p:cond delay="0"/>
                                          </p:stCondLst>
                                        </p:cTn>
                                        <p:tgtEl>
                                          <p:spTgt spid="46102"/>
                                        </p:tgtEl>
                                        <p:attrNameLst>
                                          <p:attrName>style.visibility</p:attrName>
                                        </p:attrNameLst>
                                      </p:cBhvr>
                                      <p:to>
                                        <p:strVal val="visible"/>
                                      </p:to>
                                    </p:set>
                                    <p:animScale>
                                      <p:cBhvr>
                                        <p:cTn id="28" dur="1000" decel="50000" fill="hold">
                                          <p:stCondLst>
                                            <p:cond delay="0"/>
                                          </p:stCondLst>
                                        </p:cTn>
                                        <p:tgtEl>
                                          <p:spTgt spid="46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46102"/>
                                        </p:tgtEl>
                                        <p:attrNameLst>
                                          <p:attrName>ppt_x,ppt_y</p:attrName>
                                        </p:attrNameLst>
                                      </p:cBhvr>
                                      <p:rCtr x="0" y="0"/>
                                    </p:animMotion>
                                    <p:animEffect transition="in" filter="fade">
                                      <p:cBhvr>
                                        <p:cTn id="30" dur="1000"/>
                                        <p:tgtEl>
                                          <p:spTgt spid="4610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2" presetClass="entr" presetSubtype="0" fill="hold" nodeType="clickEffect">
                                  <p:stCondLst>
                                    <p:cond delay="0"/>
                                  </p:stCondLst>
                                  <p:childTnLst>
                                    <p:set>
                                      <p:cBhvr>
                                        <p:cTn id="34" dur="1" fill="hold">
                                          <p:stCondLst>
                                            <p:cond delay="0"/>
                                          </p:stCondLst>
                                        </p:cTn>
                                        <p:tgtEl>
                                          <p:spTgt spid="46103"/>
                                        </p:tgtEl>
                                        <p:attrNameLst>
                                          <p:attrName>style.visibility</p:attrName>
                                        </p:attrNameLst>
                                      </p:cBhvr>
                                      <p:to>
                                        <p:strVal val="visible"/>
                                      </p:to>
                                    </p:set>
                                    <p:animScale>
                                      <p:cBhvr>
                                        <p:cTn id="35" dur="1000" decel="50000" fill="hold">
                                          <p:stCondLst>
                                            <p:cond delay="0"/>
                                          </p:stCondLst>
                                        </p:cTn>
                                        <p:tgtEl>
                                          <p:spTgt spid="46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46103"/>
                                        </p:tgtEl>
                                        <p:attrNameLst>
                                          <p:attrName>ppt_x,ppt_y</p:attrName>
                                        </p:attrNameLst>
                                      </p:cBhvr>
                                      <p:rCtr x="0" y="0"/>
                                    </p:animMotion>
                                    <p:animEffect transition="in" filter="fade">
                                      <p:cBhvr>
                                        <p:cTn id="37" dur="1000"/>
                                        <p:tgtEl>
                                          <p:spTgt spid="46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7" grpId="0" animBg="1" autoUpdateAnimBg="0"/>
      <p:bldP spid="46088" grpId="0" animBg="1" autoUpdateAnimBg="0"/>
      <p:bldP spid="46101" grpId="0" animBg="1" autoUpdateAnimBg="0"/>
      <p:bldP spid="46102" grpId="0" animBg="1" autoUpdateAnimBg="0"/>
      <p:bldP spid="46103" grpId="0" animBg="1"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7CB2F5-36DE-ABF9-32EE-AF0FBF950869}"/>
              </a:ext>
            </a:extLst>
          </p:cNvPr>
          <p:cNvPicPr>
            <a:picLocks noChangeAspect="1"/>
          </p:cNvPicPr>
          <p:nvPr/>
        </p:nvPicPr>
        <p:blipFill rotWithShape="1">
          <a:blip r:embed="rId2"/>
          <a:srcRect l="4520"/>
          <a:stretch/>
        </p:blipFill>
        <p:spPr>
          <a:xfrm>
            <a:off x="2133664" y="102121"/>
            <a:ext cx="4829344" cy="6653758"/>
          </a:xfrm>
          <a:prstGeom prst="rect">
            <a:avLst/>
          </a:prstGeom>
        </p:spPr>
      </p:pic>
    </p:spTree>
    <p:extLst>
      <p:ext uri="{BB962C8B-B14F-4D97-AF65-F5344CB8AC3E}">
        <p14:creationId xmlns:p14="http://schemas.microsoft.com/office/powerpoint/2010/main" val="2667200739"/>
      </p:ext>
    </p:extLst>
  </p:cSld>
  <p:clrMapOvr>
    <a:masterClrMapping/>
  </p:clrMapOvr>
  <p:transition spd="slow">
    <p:diamond/>
  </p:transition>
</p:sld>
</file>

<file path=ppt/slides/slide72.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45375E19-61A1-6DCE-4128-8CE94748C712}"/>
              </a:ext>
            </a:extLst>
          </p:cNvPr>
          <p:cNvSpPr>
            <a:spLocks noGrp="1" noChangeArrowheads="1"/>
          </p:cNvSpPr>
          <p:nvPr>
            <p:ph type="title" idx="4294967295"/>
          </p:nvPr>
        </p:nvSpPr>
        <p:spPr>
          <a:xfrm>
            <a:off x="457200" y="0"/>
            <a:ext cx="8229600" cy="490537"/>
          </a:xfrm>
        </p:spPr>
        <p:txBody>
          <a:bodyPr/>
          <a:lstStyle/>
          <a:p>
            <a:pPr eaLnBrk="1" hangingPunct="1"/>
            <a:r>
              <a:rPr lang="sr-Latn-CS" altLang="en-US" sz="3200" b="1"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Trigonum</a:t>
            </a:r>
            <a:r>
              <a:rPr lang="sr-Latn-CS" altLang="en-US" sz="32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200" b="1"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submandibulare</a:t>
            </a:r>
            <a:endParaRPr lang="en-US" altLang="en-US" sz="32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47107" name="Rectangle 3">
            <a:extLst>
              <a:ext uri="{FF2B5EF4-FFF2-40B4-BE49-F238E27FC236}">
                <a16:creationId xmlns:a16="http://schemas.microsoft.com/office/drawing/2014/main" id="{F66A38FB-26CC-FAB8-85CF-E0E607AA4785}"/>
              </a:ext>
            </a:extLst>
          </p:cNvPr>
          <p:cNvSpPr>
            <a:spLocks noGrp="1" noChangeArrowheads="1"/>
          </p:cNvSpPr>
          <p:nvPr>
            <p:ph type="body" idx="4294967295"/>
          </p:nvPr>
        </p:nvSpPr>
        <p:spPr>
          <a:xfrm>
            <a:off x="152516" y="438326"/>
            <a:ext cx="8838968" cy="6394354"/>
          </a:xfrm>
        </p:spPr>
        <p:txBody>
          <a:bodyPr/>
          <a:lstStyle/>
          <a:p>
            <a:pPr eaLnBrk="1" hangingPunct="1">
              <a:lnSpc>
                <a:spcPct val="120000"/>
              </a:lnSpc>
            </a:pPr>
            <a:r>
              <a:rPr lang="en-GB" altLang="en-US" sz="20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Borders</a:t>
            </a:r>
            <a:r>
              <a:rPr lang="sr-Latn-CS" altLang="en-US" sz="20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superior</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inferior border of mandible (</a:t>
            </a:r>
            <a:r>
              <a:rPr lang="en-GB"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manduibula</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inferior and anterior</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belly of digastric muscle (m. digastricus)</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inferior and </a:t>
            </a:r>
            <a:r>
              <a:rPr lang="en-GB" altLang="en-US" sz="2000" dirty="0" err="1">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posetrior</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belly of digastric muscle (m. digastricus)</a:t>
            </a:r>
            <a:b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base</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inferior border of mandible (</a:t>
            </a:r>
            <a:r>
              <a:rPr lang="en-GB"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manduibula</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apex</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intermediate tendon of </a:t>
            </a:r>
            <a:r>
              <a:rPr lang="en-GB"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of</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digastric muscle (m. digastricus)</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8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lnSpc>
                <a:spcPct val="120000"/>
              </a:lnSpc>
            </a:pPr>
            <a:r>
              <a:rPr lang="en-GB" altLang="en-US" sz="20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Contents</a:t>
            </a:r>
            <a:r>
              <a:rPr lang="sr-Latn-CS" altLang="en-US" sz="20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skin</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subcutaneous layer</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platysma</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superficial vessels and nerves: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transversus</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colli</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sensitive</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and</a:t>
            </a:r>
            <a:r>
              <a:rPr lang="sr-Cyrl-R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a:t>
            </a:r>
            <a:r>
              <a:rPr lang="en-GB"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amus</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colli</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nervi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motor</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3) lamina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superficialis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fasciae</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4) mm.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suprahyoidei</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and part of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hyoglossus</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5)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glandula</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submandibularis</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(submandibular salivary gland)</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6)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deep </a:t>
            </a:r>
            <a:r>
              <a:rPr lang="en-GB"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vesseles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lingualis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v.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v.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lingualis</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7)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nodi</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lymphatici</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submandibulares</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(submandibular lymphatic nodes)</a:t>
            </a:r>
            <a:b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8)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deep nerves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mylohioideus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n.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hypoglossus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0242" name="Picture 2" descr="Anterior Triangle of the Neck - Subdivisions - TeachMeAnatomy">
            <a:extLst>
              <a:ext uri="{FF2B5EF4-FFF2-40B4-BE49-F238E27FC236}">
                <a16:creationId xmlns:a16="http://schemas.microsoft.com/office/drawing/2014/main" id="{E788CE20-34A5-261C-EC48-BC9BDF53F7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516" y="0"/>
            <a:ext cx="5929262" cy="2926038"/>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REGIONAL ANATOMY OF THE NECK">
            <a:extLst>
              <a:ext uri="{FF2B5EF4-FFF2-40B4-BE49-F238E27FC236}">
                <a16:creationId xmlns:a16="http://schemas.microsoft.com/office/drawing/2014/main" id="{71F023D4-37A1-6DC7-099B-C01EA35C87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594" y="2926038"/>
            <a:ext cx="4028549" cy="3603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356660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BEAD2E12-2ED8-57E2-04F4-0EE9087A6C2C}"/>
              </a:ext>
            </a:extLst>
          </p:cNvPr>
          <p:cNvSpPr>
            <a:spLocks noGrp="1" noChangeArrowheads="1"/>
          </p:cNvSpPr>
          <p:nvPr>
            <p:ph type="title" idx="4294967295"/>
          </p:nvPr>
        </p:nvSpPr>
        <p:spPr>
          <a:xfrm>
            <a:off x="468313" y="0"/>
            <a:ext cx="8229600" cy="633413"/>
          </a:xfrm>
        </p:spPr>
        <p:txBody>
          <a:bodyPr/>
          <a:lstStyle/>
          <a:p>
            <a:pPr eaLnBrk="1" hangingPunct="1"/>
            <a:r>
              <a:rPr lang="sr-Latn-CS" altLang="en-US" sz="3200" b="1"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Trigonum</a:t>
            </a:r>
            <a:r>
              <a:rPr lang="sr-Latn-CS" altLang="en-US" sz="32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200" b="1"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caroticum</a:t>
            </a:r>
            <a:endParaRPr lang="en-US" altLang="en-US" sz="32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48131" name="Rectangle 3">
            <a:extLst>
              <a:ext uri="{FF2B5EF4-FFF2-40B4-BE49-F238E27FC236}">
                <a16:creationId xmlns:a16="http://schemas.microsoft.com/office/drawing/2014/main" id="{64A6AFB6-3034-A05D-F62A-B6204EB8C101}"/>
              </a:ext>
            </a:extLst>
          </p:cNvPr>
          <p:cNvSpPr>
            <a:spLocks noGrp="1" noChangeArrowheads="1"/>
          </p:cNvSpPr>
          <p:nvPr>
            <p:ph type="body" idx="4294967295"/>
          </p:nvPr>
        </p:nvSpPr>
        <p:spPr>
          <a:xfrm>
            <a:off x="76318" y="687388"/>
            <a:ext cx="9067682" cy="5976937"/>
          </a:xfrm>
        </p:spPr>
        <p:txBody>
          <a:bodyPr/>
          <a:lstStyle/>
          <a:p>
            <a:pPr eaLnBrk="1" hangingPunct="1">
              <a:lnSpc>
                <a:spcPct val="80000"/>
              </a:lnSpc>
              <a:spcBef>
                <a:spcPct val="50000"/>
              </a:spcBef>
            </a:pP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Borders</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a:t>
            </a:r>
            <a:b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and superior</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belly of digastric muscle (m. digastricus)</a:t>
            </a:r>
            <a:b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and inferior</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superior belly of omohyoid muscle (m. digastricus)</a:t>
            </a:r>
            <a:b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err="1">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posetrior</a:t>
            </a:r>
            <a:r>
              <a:rPr lang="sr-Latn-CS" altLang="en-US" sz="2000" dirty="0">
                <a:solidFill>
                  <a:srgbClr val="0070C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border of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sternocleidomastoideus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a:t>
            </a:r>
          </a:p>
          <a:p>
            <a:pPr eaLnBrk="1" hangingPunct="1">
              <a:lnSpc>
                <a:spcPct val="80000"/>
              </a:lnSpc>
              <a:spcBef>
                <a:spcPct val="50000"/>
              </a:spcBef>
            </a:pPr>
            <a:r>
              <a:rPr lang="en-GB" altLang="en-US" sz="2000" b="1" dirty="0">
                <a:solidFill>
                  <a:schemeClr val="accent5">
                    <a:lumMod val="10000"/>
                  </a:schemeClr>
                </a:solidFill>
                <a:latin typeface="Times New Roman" panose="02020603050405020304" pitchFamily="18" charset="0"/>
                <a:cs typeface="Times New Roman" panose="02020603050405020304" pitchFamily="18" charset="0"/>
              </a:rPr>
              <a:t>Importance</a:t>
            </a:r>
            <a:r>
              <a:rPr lang="sr-Latn-CS" altLang="en-US" sz="2000" b="1" dirty="0">
                <a:solidFill>
                  <a:schemeClr val="accent5">
                    <a:lumMod val="10000"/>
                  </a:schemeClr>
                </a:solidFill>
                <a:latin typeface="Times New Roman" panose="02020603050405020304" pitchFamily="18" charset="0"/>
                <a:cs typeface="Times New Roman" panose="02020603050405020304" pitchFamily="18" charset="0"/>
              </a:rPr>
              <a:t>:</a:t>
            </a:r>
            <a:b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sz="2000" b="0" i="0" dirty="0">
                <a:solidFill>
                  <a:srgbClr val="0D0D0D"/>
                </a:solidFill>
                <a:effectLst/>
                <a:latin typeface="Times New Roman" panose="02020603050405020304" pitchFamily="18" charset="0"/>
                <a:cs typeface="Times New Roman" panose="02020603050405020304" pitchFamily="18" charset="0"/>
              </a:rPr>
              <a:t>- in this area, surgical ligation of the common carotid artery, external carotid</a:t>
            </a:r>
            <a:br>
              <a:rPr lang="en-GB" sz="2000" b="0" i="0" dirty="0">
                <a:solidFill>
                  <a:srgbClr val="0D0D0D"/>
                </a:solidFill>
                <a:effectLst/>
                <a:latin typeface="Times New Roman" panose="02020603050405020304" pitchFamily="18" charset="0"/>
                <a:cs typeface="Times New Roman" panose="02020603050405020304" pitchFamily="18" charset="0"/>
              </a:rPr>
            </a:br>
            <a:r>
              <a:rPr lang="en-GB" sz="2000" b="0" i="0" dirty="0">
                <a:solidFill>
                  <a:srgbClr val="0D0D0D"/>
                </a:solidFill>
                <a:effectLst/>
                <a:latin typeface="Times New Roman" panose="02020603050405020304" pitchFamily="18" charset="0"/>
                <a:cs typeface="Times New Roman" panose="02020603050405020304" pitchFamily="18" charset="0"/>
              </a:rPr>
              <a:t>  artery, and</a:t>
            </a:r>
            <a:r>
              <a:rPr lang="en-GB" sz="2000" dirty="0">
                <a:solidFill>
                  <a:srgbClr val="0D0D0D"/>
                </a:solidFill>
                <a:latin typeface="Times New Roman" panose="02020603050405020304" pitchFamily="18" charset="0"/>
                <a:cs typeface="Times New Roman" panose="02020603050405020304" pitchFamily="18" charset="0"/>
              </a:rPr>
              <a:t> </a:t>
            </a:r>
            <a:r>
              <a:rPr lang="en-GB" sz="2000" b="0" i="0" dirty="0">
                <a:solidFill>
                  <a:srgbClr val="0D0D0D"/>
                </a:solidFill>
                <a:effectLst/>
                <a:latin typeface="Times New Roman" panose="02020603050405020304" pitchFamily="18" charset="0"/>
                <a:cs typeface="Times New Roman" panose="02020603050405020304" pitchFamily="18" charset="0"/>
              </a:rPr>
              <a:t>exceptionally the internal carotid artery is performed.</a:t>
            </a:r>
          </a:p>
          <a:p>
            <a:pPr eaLnBrk="1" hangingPunct="1">
              <a:lnSpc>
                <a:spcPct val="80000"/>
              </a:lnSpc>
              <a:spcBef>
                <a:spcPct val="50000"/>
              </a:spcBef>
            </a:pPr>
            <a:r>
              <a:rPr lang="sr-Latn-C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sz="2000" b="0" i="0" dirty="0">
                <a:solidFill>
                  <a:srgbClr val="0D0D0D"/>
                </a:solidFill>
                <a:effectLst/>
                <a:latin typeface="Times New Roman" panose="02020603050405020304" pitchFamily="18" charset="0"/>
                <a:cs typeface="Times New Roman" panose="02020603050405020304" pitchFamily="18" charset="0"/>
              </a:rPr>
              <a:t>in this area, surgical ligation of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 </a:t>
            </a: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ingualis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inside of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u="sng" dirty="0" err="1">
                <a:solidFill>
                  <a:schemeClr val="folHlink"/>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trigonum</a:t>
            </a:r>
            <a:r>
              <a:rPr lang="sr-Latn-CS" altLang="en-US" sz="2000" u="sng" dirty="0">
                <a:solidFill>
                  <a:schemeClr val="folHlink"/>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u="sng" dirty="0" err="1">
                <a:solidFill>
                  <a:schemeClr val="folHlink"/>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lin</a:t>
            </a:r>
            <a:r>
              <a:rPr lang="en-US" altLang="en-US" sz="2000" u="sng" dirty="0" err="1">
                <a:solidFill>
                  <a:schemeClr val="folHlink"/>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guale</a:t>
            </a:r>
            <a:r>
              <a:rPr lang="en-US" altLang="en-US" sz="2000" u="sng" dirty="0">
                <a:solidFill>
                  <a:schemeClr val="folHlink"/>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US" altLang="en-US" sz="2000" u="sng" dirty="0" err="1">
                <a:solidFill>
                  <a:schemeClr val="folHlink"/>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posterius</a:t>
            </a:r>
            <a:r>
              <a:rPr lang="en-U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US" altLang="en-US" sz="20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(borders: superior –</a:t>
            </a:r>
            <a:r>
              <a:rPr lang="en-U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belly of digastric muscle (m. digastricus)</a:t>
            </a: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US" altLang="en-US" sz="20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inferior – </a:t>
            </a:r>
            <a:r>
              <a:rPr lang="en-U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cornu</a:t>
            </a: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majus of hyoid bone</a:t>
            </a:r>
            <a:br>
              <a:rPr lang="en-U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US" altLang="en-US" sz="2000"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 </a:t>
            </a:r>
            <a:r>
              <a:rPr lang="en-U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border of m. hyoglossus)</a:t>
            </a:r>
          </a:p>
          <a:p>
            <a:pPr eaLnBrk="1" hangingPunct="1">
              <a:lnSpc>
                <a:spcPct val="80000"/>
              </a:lnSpc>
              <a:spcBef>
                <a:spcPct val="50000"/>
              </a:spcBef>
            </a:pPr>
            <a:r>
              <a:rPr lang="en-US" altLang="en-US" sz="2000" b="1" dirty="0">
                <a:solidFill>
                  <a:schemeClr val="accent5">
                    <a:lumMod val="10000"/>
                  </a:schemeClr>
                </a:solidFill>
                <a:latin typeface="Times New Roman" panose="02020603050405020304" pitchFamily="18" charset="0"/>
                <a:cs typeface="Times New Roman" panose="02020603050405020304" pitchFamily="18" charset="0"/>
              </a:rPr>
              <a:t>Layers- contents:</a:t>
            </a:r>
            <a:br>
              <a:rPr lang="en-US" altLang="en-US" sz="2000"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US" altLang="en-US" sz="2000" dirty="0">
                <a:solidFill>
                  <a:schemeClr val="accent5">
                    <a:lumMod val="10000"/>
                  </a:schemeClr>
                </a:solidFill>
                <a:latin typeface="Times New Roman" panose="02020603050405020304" pitchFamily="18" charset="0"/>
                <a:cs typeface="Times New Roman" panose="02020603050405020304" pitchFamily="18" charset="0"/>
              </a:rPr>
              <a:t>1) skin</a:t>
            </a:r>
            <a:br>
              <a:rPr lang="en-US" altLang="en-US" sz="2000" dirty="0">
                <a:solidFill>
                  <a:schemeClr val="accent5">
                    <a:lumMod val="10000"/>
                  </a:schemeClr>
                </a:solidFill>
                <a:latin typeface="Times New Roman" panose="02020603050405020304" pitchFamily="18" charset="0"/>
                <a:cs typeface="Times New Roman" panose="02020603050405020304" pitchFamily="18" charset="0"/>
              </a:rPr>
            </a:br>
            <a:r>
              <a:rPr lang="en-US" altLang="en-US" sz="2000" dirty="0">
                <a:solidFill>
                  <a:schemeClr val="accent5">
                    <a:lumMod val="10000"/>
                  </a:schemeClr>
                </a:solidFill>
                <a:latin typeface="Times New Roman" panose="02020603050405020304" pitchFamily="18" charset="0"/>
                <a:cs typeface="Times New Roman" panose="02020603050405020304" pitchFamily="18" charset="0"/>
              </a:rPr>
              <a:t>2)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subcutaneous layer</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platysma</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superficial vessels and nerves</a:t>
            </a:r>
            <a:b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3) lamina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superficialis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fasciae</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cervicalis</a:t>
            </a:r>
            <a:b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b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4)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deep vessels and nerves </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carotis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communis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carotis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externa</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carotis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interna, v.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jugularis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interna, n.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vagus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n.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hypoglossus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ansa</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latin typeface="Times New Roman" panose="02020603050405020304" pitchFamily="18" charset="0"/>
                <a:cs typeface="Times New Roman" panose="02020603050405020304" pitchFamily="18" charset="0"/>
              </a:rPr>
              <a:t>cervicalis</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sympathetic </a:t>
            </a:r>
            <a:r>
              <a:rPr lang="en-GB" altLang="en-US" sz="2000" dirty="0" err="1">
                <a:solidFill>
                  <a:schemeClr val="accent5">
                    <a:lumMod val="10000"/>
                  </a:schemeClr>
                </a:solidFill>
                <a:latin typeface="Times New Roman" panose="02020603050405020304" pitchFamily="18" charset="0"/>
                <a:cs typeface="Times New Roman" panose="02020603050405020304" pitchFamily="18" charset="0"/>
              </a:rPr>
              <a:t>trunc</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 (truncus </a:t>
            </a:r>
            <a:r>
              <a:rPr lang="en-GB" altLang="en-US" sz="2000" dirty="0" err="1">
                <a:solidFill>
                  <a:schemeClr val="accent5">
                    <a:lumMod val="10000"/>
                  </a:schemeClr>
                </a:solidFill>
                <a:latin typeface="Times New Roman" panose="02020603050405020304" pitchFamily="18" charset="0"/>
                <a:cs typeface="Times New Roman" panose="02020603050405020304" pitchFamily="18" charset="0"/>
              </a:rPr>
              <a:t>sympatheticus</a:t>
            </a:r>
            <a:r>
              <a:rPr lang="en-GB" altLang="en-US" sz="2000" dirty="0">
                <a:solidFill>
                  <a:schemeClr val="accent5">
                    <a:lumMod val="10000"/>
                  </a:schemeClr>
                </a:solidFill>
                <a:latin typeface="Times New Roman" panose="02020603050405020304" pitchFamily="18" charset="0"/>
                <a:cs typeface="Times New Roman" panose="02020603050405020304" pitchFamily="18" charset="0"/>
              </a:rPr>
              <a:t>)</a:t>
            </a:r>
            <a:r>
              <a:rPr lang="sr-Latn-CS" altLang="en-US" sz="2000" dirty="0">
                <a:solidFill>
                  <a:schemeClr val="accent5">
                    <a:lumMod val="10000"/>
                  </a:schemeClr>
                </a:solidFill>
                <a:latin typeface="Times New Roman" panose="02020603050405020304" pitchFamily="18" charset="0"/>
                <a:cs typeface="Times New Roman" panose="02020603050405020304" pitchFamily="18" charset="0"/>
              </a:rPr>
              <a:t>)</a:t>
            </a:r>
            <a:endParaRPr lang="en-US" altLang="en-US" sz="2000" dirty="0">
              <a:solidFill>
                <a:schemeClr val="accent5">
                  <a:lumMod val="10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913BBF9-DD06-1A96-0663-04BED1CC0FCE}"/>
              </a:ext>
            </a:extLst>
          </p:cNvPr>
          <p:cNvPicPr>
            <a:picLocks noChangeAspect="1"/>
          </p:cNvPicPr>
          <p:nvPr/>
        </p:nvPicPr>
        <p:blipFill rotWithShape="1">
          <a:blip r:embed="rId2"/>
          <a:srcRect r="3383" b="22653"/>
          <a:stretch/>
        </p:blipFill>
        <p:spPr>
          <a:xfrm>
            <a:off x="304912" y="152486"/>
            <a:ext cx="4406734" cy="3938262"/>
          </a:xfrm>
          <a:prstGeom prst="rect">
            <a:avLst/>
          </a:prstGeom>
        </p:spPr>
      </p:pic>
      <p:pic>
        <p:nvPicPr>
          <p:cNvPr id="9218" name="Picture 2" descr="Trigonum caroticum – WikiSkripta">
            <a:extLst>
              <a:ext uri="{FF2B5EF4-FFF2-40B4-BE49-F238E27FC236}">
                <a16:creationId xmlns:a16="http://schemas.microsoft.com/office/drawing/2014/main" id="{3E6240AB-5E3C-5CB6-56BC-02ED890130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559" y="2971812"/>
            <a:ext cx="3809900" cy="3568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9713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49154" name="Rectangle 3">
            <a:extLst>
              <a:ext uri="{FF2B5EF4-FFF2-40B4-BE49-F238E27FC236}">
                <a16:creationId xmlns:a16="http://schemas.microsoft.com/office/drawing/2014/main" id="{3A115282-1F7D-CFFB-A131-A46CC32D6080}"/>
              </a:ext>
            </a:extLst>
          </p:cNvPr>
          <p:cNvSpPr>
            <a:spLocks noGrp="1" noChangeArrowheads="1"/>
          </p:cNvSpPr>
          <p:nvPr>
            <p:ph type="body" sz="half" idx="4294967295"/>
          </p:nvPr>
        </p:nvSpPr>
        <p:spPr>
          <a:xfrm>
            <a:off x="0" y="260350"/>
            <a:ext cx="4643438" cy="6453188"/>
          </a:xfrm>
        </p:spPr>
        <p:txBody>
          <a:bodyPr/>
          <a:lstStyle/>
          <a:p>
            <a:pPr eaLnBrk="1" hangingPunct="1">
              <a:lnSpc>
                <a:spcPct val="90000"/>
              </a:lnSpc>
              <a:buFont typeface="Wingdings" panose="05000000000000000000" pitchFamily="2" charset="2"/>
              <a:buNone/>
            </a:pPr>
            <a:endParaRPr lang="sr-Latn-CS" altLang="en-US" sz="1800" dirty="0">
              <a:solidFill>
                <a:srgbClr val="FFCC00"/>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endParaRPr lang="sr-Latn-CS" altLang="en-US" sz="1600" u="sng" dirty="0">
              <a:solidFill>
                <a:srgbClr val="FF6600"/>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r>
              <a:rPr lang="sr-Latn-CS" altLang="en-US" sz="1600" u="sng" dirty="0">
                <a:solidFill>
                  <a:srgbClr val="FF6600"/>
                </a:solidFill>
                <a:effectLst>
                  <a:outerShdw blurRad="38100" dist="38100" dir="2700000" algn="tl">
                    <a:srgbClr val="000000"/>
                  </a:outerShdw>
                </a:effectLst>
              </a:rPr>
              <a:t>TRIGONUM LINGUALE ANTERIUS – PIROGOFF</a:t>
            </a:r>
          </a:p>
          <a:p>
            <a:pPr eaLnBrk="1" hangingPunct="1">
              <a:lnSpc>
                <a:spcPct val="90000"/>
              </a:lnSpc>
              <a:buFont typeface="Wingdings" panose="05000000000000000000" pitchFamily="2" charset="2"/>
              <a:buNone/>
            </a:pPr>
            <a:r>
              <a:rPr lang="en-GB" altLang="en-US" sz="1600" i="1" dirty="0" err="1">
                <a:solidFill>
                  <a:schemeClr val="accent5">
                    <a:lumMod val="10000"/>
                  </a:schemeClr>
                </a:solidFill>
                <a:effectLst>
                  <a:outerShdw blurRad="38100" dist="38100" dir="2700000" algn="tl">
                    <a:srgbClr val="000000"/>
                  </a:outerShdw>
                </a:effectLst>
              </a:rPr>
              <a:t>Iintermediate</a:t>
            </a:r>
            <a:r>
              <a:rPr lang="en-GB" altLang="en-US" sz="1600" i="1" dirty="0">
                <a:solidFill>
                  <a:schemeClr val="accent5">
                    <a:lumMod val="10000"/>
                  </a:schemeClr>
                </a:solidFill>
                <a:effectLst>
                  <a:outerShdw blurRad="38100" dist="38100" dir="2700000" algn="tl">
                    <a:srgbClr val="000000"/>
                  </a:outerShdw>
                </a:effectLst>
              </a:rPr>
              <a:t> tendon of digastric muscle</a:t>
            </a:r>
            <a:endParaRPr lang="sr-Latn-CS" altLang="en-US" sz="1600" i="1" dirty="0">
              <a:solidFill>
                <a:schemeClr val="accent5">
                  <a:lumMod val="10000"/>
                </a:schemeClr>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r>
              <a:rPr lang="en-GB" altLang="en-US" sz="1600" i="1" dirty="0">
                <a:solidFill>
                  <a:schemeClr val="accent5">
                    <a:lumMod val="10000"/>
                  </a:schemeClr>
                </a:solidFill>
                <a:effectLst>
                  <a:outerShdw blurRad="38100" dist="38100" dir="2700000" algn="tl">
                    <a:srgbClr val="000000"/>
                  </a:outerShdw>
                </a:effectLst>
              </a:rPr>
              <a:t>posterior border of </a:t>
            </a:r>
            <a:r>
              <a:rPr lang="sr-Latn-CS" altLang="en-US" sz="1600" i="1" dirty="0">
                <a:solidFill>
                  <a:schemeClr val="accent5">
                    <a:lumMod val="10000"/>
                  </a:schemeClr>
                </a:solidFill>
                <a:effectLst>
                  <a:outerShdw blurRad="38100" dist="38100" dir="2700000" algn="tl">
                    <a:srgbClr val="000000"/>
                  </a:outerShdw>
                </a:effectLst>
              </a:rPr>
              <a:t>m. </a:t>
            </a:r>
            <a:r>
              <a:rPr lang="sr-Latn-CS" altLang="en-US" sz="1600" i="1" dirty="0" err="1">
                <a:solidFill>
                  <a:schemeClr val="accent5">
                    <a:lumMod val="10000"/>
                  </a:schemeClr>
                </a:solidFill>
                <a:effectLst>
                  <a:outerShdw blurRad="38100" dist="38100" dir="2700000" algn="tl">
                    <a:srgbClr val="000000"/>
                  </a:outerShdw>
                </a:effectLst>
              </a:rPr>
              <a:t>mylohyoideus</a:t>
            </a:r>
            <a:r>
              <a:rPr lang="sr-Latn-CS" altLang="en-US" sz="1600" i="1" dirty="0">
                <a:solidFill>
                  <a:schemeClr val="accent5">
                    <a:lumMod val="10000"/>
                  </a:schemeClr>
                </a:solidFill>
                <a:effectLst>
                  <a:outerShdw blurRad="38100" dist="38100" dir="2700000" algn="tl">
                    <a:srgbClr val="000000"/>
                  </a:outerShdw>
                </a:effectLst>
              </a:rPr>
              <a:t>-a</a:t>
            </a:r>
          </a:p>
          <a:p>
            <a:pPr eaLnBrk="1" hangingPunct="1">
              <a:lnSpc>
                <a:spcPct val="90000"/>
              </a:lnSpc>
              <a:buFont typeface="Wingdings" panose="05000000000000000000" pitchFamily="2" charset="2"/>
              <a:buNone/>
            </a:pPr>
            <a:r>
              <a:rPr lang="sr-Latn-CS" altLang="en-US" sz="1600" i="1" dirty="0">
                <a:solidFill>
                  <a:schemeClr val="accent5">
                    <a:lumMod val="10000"/>
                  </a:schemeClr>
                </a:solidFill>
                <a:effectLst>
                  <a:outerShdw blurRad="38100" dist="38100" dir="2700000" algn="tl">
                    <a:srgbClr val="000000"/>
                  </a:outerShdw>
                </a:effectLst>
              </a:rPr>
              <a:t>n. </a:t>
            </a:r>
            <a:r>
              <a:rPr lang="sr-Latn-CS" altLang="en-US" sz="1600" i="1" dirty="0" err="1">
                <a:solidFill>
                  <a:schemeClr val="accent5">
                    <a:lumMod val="10000"/>
                  </a:schemeClr>
                </a:solidFill>
                <a:effectLst>
                  <a:outerShdw blurRad="38100" dist="38100" dir="2700000" algn="tl">
                    <a:srgbClr val="000000"/>
                  </a:outerShdw>
                </a:effectLst>
              </a:rPr>
              <a:t>hypoglossus</a:t>
            </a:r>
            <a:endParaRPr lang="sr-Latn-CS" altLang="en-US" sz="1600" i="1" dirty="0">
              <a:solidFill>
                <a:schemeClr val="accent5">
                  <a:lumMod val="10000"/>
                </a:schemeClr>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endParaRPr lang="sr-Latn-CS" altLang="en-US" sz="1600" i="1" dirty="0">
              <a:solidFill>
                <a:srgbClr val="FF6600"/>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endParaRPr lang="sr-Latn-CS" altLang="en-US" sz="1600" u="sng" dirty="0">
              <a:solidFill>
                <a:srgbClr val="FF6600"/>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endParaRPr lang="sr-Latn-CS" altLang="en-US" sz="1600" u="sng" dirty="0">
              <a:solidFill>
                <a:srgbClr val="FF6600"/>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r>
              <a:rPr lang="sr-Latn-CS" altLang="en-US" sz="1600" u="sng" dirty="0">
                <a:solidFill>
                  <a:srgbClr val="FF6600"/>
                </a:solidFill>
                <a:effectLst>
                  <a:outerShdw blurRad="38100" dist="38100" dir="2700000" algn="tl">
                    <a:srgbClr val="000000"/>
                  </a:outerShdw>
                </a:effectLst>
              </a:rPr>
              <a:t>TRIGONUM LINGUALE POSTERIUS –BECLARD</a:t>
            </a:r>
          </a:p>
          <a:p>
            <a:pPr eaLnBrk="1" hangingPunct="1">
              <a:lnSpc>
                <a:spcPct val="90000"/>
              </a:lnSpc>
              <a:buFont typeface="Wingdings" panose="05000000000000000000" pitchFamily="2" charset="2"/>
              <a:buNone/>
            </a:pPr>
            <a:r>
              <a:rPr lang="en-GB" altLang="en-US" sz="1600" i="1" dirty="0">
                <a:solidFill>
                  <a:schemeClr val="accent5">
                    <a:lumMod val="10000"/>
                  </a:schemeClr>
                </a:solidFill>
                <a:effectLst>
                  <a:outerShdw blurRad="38100" dist="38100" dir="2700000" algn="tl">
                    <a:srgbClr val="000000"/>
                  </a:outerShdw>
                </a:effectLst>
              </a:rPr>
              <a:t>p</a:t>
            </a:r>
            <a:r>
              <a:rPr lang="sr-Latn-CS" altLang="en-US" sz="1600" i="1" dirty="0" err="1">
                <a:solidFill>
                  <a:schemeClr val="accent5">
                    <a:lumMod val="10000"/>
                  </a:schemeClr>
                </a:solidFill>
                <a:effectLst>
                  <a:outerShdw blurRad="38100" dist="38100" dir="2700000" algn="tl">
                    <a:srgbClr val="000000"/>
                  </a:outerShdw>
                </a:effectLst>
              </a:rPr>
              <a:t>osterior</a:t>
            </a:r>
            <a:r>
              <a:rPr lang="sr-Latn-CS" altLang="en-US" sz="1600" i="1" dirty="0">
                <a:solidFill>
                  <a:schemeClr val="accent5">
                    <a:lumMod val="10000"/>
                  </a:schemeClr>
                </a:solidFill>
                <a:effectLst>
                  <a:outerShdw blurRad="38100" dist="38100" dir="2700000" algn="tl">
                    <a:srgbClr val="000000"/>
                  </a:outerShdw>
                </a:effectLst>
              </a:rPr>
              <a:t> </a:t>
            </a:r>
            <a:r>
              <a:rPr lang="en-GB" altLang="en-US" sz="1600" i="1" dirty="0">
                <a:solidFill>
                  <a:schemeClr val="accent5">
                    <a:lumMod val="10000"/>
                  </a:schemeClr>
                </a:solidFill>
                <a:effectLst>
                  <a:outerShdw blurRad="38100" dist="38100" dir="2700000" algn="tl">
                    <a:srgbClr val="000000"/>
                  </a:outerShdw>
                </a:effectLst>
              </a:rPr>
              <a:t>belly of digastric muscle</a:t>
            </a:r>
            <a:endParaRPr lang="sr-Latn-CS" altLang="en-US" sz="1600" i="1" dirty="0">
              <a:solidFill>
                <a:schemeClr val="accent5">
                  <a:lumMod val="10000"/>
                </a:schemeClr>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r>
              <a:rPr lang="sr-Latn-CS" altLang="en-US" sz="1600" i="1" dirty="0">
                <a:solidFill>
                  <a:schemeClr val="accent5">
                    <a:lumMod val="10000"/>
                  </a:schemeClr>
                </a:solidFill>
                <a:effectLst>
                  <a:outerShdw blurRad="38100" dist="38100" dir="2700000" algn="tl">
                    <a:srgbClr val="000000"/>
                  </a:outerShdw>
                </a:effectLst>
              </a:rPr>
              <a:t>os </a:t>
            </a:r>
            <a:r>
              <a:rPr lang="sr-Latn-CS" altLang="en-US" sz="1600" i="1" dirty="0" err="1">
                <a:solidFill>
                  <a:schemeClr val="accent5">
                    <a:lumMod val="10000"/>
                  </a:schemeClr>
                </a:solidFill>
                <a:effectLst>
                  <a:outerShdw blurRad="38100" dist="38100" dir="2700000" algn="tl">
                    <a:srgbClr val="000000"/>
                  </a:outerShdw>
                </a:effectLst>
              </a:rPr>
              <a:t>hyoideum</a:t>
            </a:r>
            <a:r>
              <a:rPr lang="sr-Latn-CS" altLang="en-US" sz="1600" i="1" dirty="0">
                <a:solidFill>
                  <a:schemeClr val="accent5">
                    <a:lumMod val="10000"/>
                  </a:schemeClr>
                </a:solidFill>
                <a:effectLst>
                  <a:outerShdw blurRad="38100" dist="38100" dir="2700000" algn="tl">
                    <a:srgbClr val="000000"/>
                  </a:outerShdw>
                </a:effectLst>
              </a:rPr>
              <a:t> (</a:t>
            </a:r>
            <a:r>
              <a:rPr lang="sr-Latn-CS" altLang="en-US" sz="1600" i="1" dirty="0" err="1">
                <a:solidFill>
                  <a:schemeClr val="accent5">
                    <a:lumMod val="10000"/>
                  </a:schemeClr>
                </a:solidFill>
                <a:effectLst>
                  <a:outerShdw blurRad="38100" dist="38100" dir="2700000" algn="tl">
                    <a:srgbClr val="000000"/>
                  </a:outerShdw>
                </a:effectLst>
              </a:rPr>
              <a:t>cornu</a:t>
            </a:r>
            <a:r>
              <a:rPr lang="sr-Latn-CS" altLang="en-US" sz="1600" i="1" dirty="0">
                <a:solidFill>
                  <a:schemeClr val="accent5">
                    <a:lumMod val="10000"/>
                  </a:schemeClr>
                </a:solidFill>
                <a:effectLst>
                  <a:outerShdw blurRad="38100" dist="38100" dir="2700000" algn="tl">
                    <a:srgbClr val="000000"/>
                  </a:outerShdw>
                </a:effectLst>
              </a:rPr>
              <a:t> </a:t>
            </a:r>
            <a:r>
              <a:rPr lang="sr-Latn-CS" altLang="en-US" sz="1600" i="1" dirty="0" err="1">
                <a:solidFill>
                  <a:schemeClr val="accent5">
                    <a:lumMod val="10000"/>
                  </a:schemeClr>
                </a:solidFill>
                <a:effectLst>
                  <a:outerShdw blurRad="38100" dist="38100" dir="2700000" algn="tl">
                    <a:srgbClr val="000000"/>
                  </a:outerShdw>
                </a:effectLst>
              </a:rPr>
              <a:t>majus</a:t>
            </a:r>
            <a:r>
              <a:rPr lang="sr-Latn-CS" altLang="en-US" sz="1600" i="1" dirty="0">
                <a:solidFill>
                  <a:schemeClr val="accent5">
                    <a:lumMod val="10000"/>
                  </a:schemeClr>
                </a:solidFill>
                <a:effectLst>
                  <a:outerShdw blurRad="38100" dist="38100" dir="2700000" algn="tl">
                    <a:srgbClr val="000000"/>
                  </a:outerShdw>
                </a:effectLst>
              </a:rPr>
              <a:t>)</a:t>
            </a:r>
          </a:p>
          <a:p>
            <a:pPr eaLnBrk="1" hangingPunct="1">
              <a:lnSpc>
                <a:spcPct val="90000"/>
              </a:lnSpc>
              <a:buFont typeface="Wingdings" panose="05000000000000000000" pitchFamily="2" charset="2"/>
              <a:buNone/>
            </a:pPr>
            <a:r>
              <a:rPr lang="en-GB" altLang="en-US" sz="1600" i="1" dirty="0" err="1">
                <a:solidFill>
                  <a:schemeClr val="accent5">
                    <a:lumMod val="10000"/>
                  </a:schemeClr>
                </a:solidFill>
                <a:effectLst>
                  <a:outerShdw blurRad="38100" dist="38100" dir="2700000" algn="tl">
                    <a:srgbClr val="000000"/>
                  </a:outerShdw>
                </a:effectLst>
              </a:rPr>
              <a:t>posetrior</a:t>
            </a:r>
            <a:r>
              <a:rPr lang="en-GB" altLang="en-US" sz="1600" i="1" dirty="0">
                <a:solidFill>
                  <a:schemeClr val="accent5">
                    <a:lumMod val="10000"/>
                  </a:schemeClr>
                </a:solidFill>
                <a:effectLst>
                  <a:outerShdw blurRad="38100" dist="38100" dir="2700000" algn="tl">
                    <a:srgbClr val="000000"/>
                  </a:outerShdw>
                </a:effectLst>
              </a:rPr>
              <a:t> border of </a:t>
            </a:r>
            <a:r>
              <a:rPr lang="sr-Latn-CS" altLang="en-US" sz="1600" i="1" dirty="0">
                <a:solidFill>
                  <a:schemeClr val="accent5">
                    <a:lumMod val="10000"/>
                  </a:schemeClr>
                </a:solidFill>
                <a:effectLst>
                  <a:outerShdw blurRad="38100" dist="38100" dir="2700000" algn="tl">
                    <a:srgbClr val="000000"/>
                  </a:outerShdw>
                </a:effectLst>
              </a:rPr>
              <a:t>m. </a:t>
            </a:r>
            <a:r>
              <a:rPr lang="sr-Latn-CS" altLang="en-US" sz="1600" i="1" dirty="0" err="1">
                <a:solidFill>
                  <a:schemeClr val="accent5">
                    <a:lumMod val="10000"/>
                  </a:schemeClr>
                </a:solidFill>
                <a:effectLst>
                  <a:outerShdw blurRad="38100" dist="38100" dir="2700000" algn="tl">
                    <a:srgbClr val="000000"/>
                  </a:outerShdw>
                </a:effectLst>
              </a:rPr>
              <a:t>hyoglossus</a:t>
            </a:r>
            <a:endParaRPr lang="sr-Latn-CS" altLang="en-US" sz="1600" i="1" dirty="0">
              <a:solidFill>
                <a:schemeClr val="accent5">
                  <a:lumMod val="10000"/>
                </a:schemeClr>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endParaRPr lang="sr-Latn-CS" altLang="en-US" sz="1600" i="1" dirty="0">
              <a:solidFill>
                <a:srgbClr val="FF6600"/>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endParaRPr lang="sr-Latn-CS" altLang="en-US" sz="1600" u="sng" dirty="0">
              <a:solidFill>
                <a:srgbClr val="FF6600"/>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r>
              <a:rPr lang="sr-Latn-CS" altLang="en-US" sz="1600" u="sng" dirty="0">
                <a:solidFill>
                  <a:srgbClr val="FF6600"/>
                </a:solidFill>
                <a:effectLst>
                  <a:outerShdw blurRad="38100" dist="38100" dir="2700000" algn="tl">
                    <a:srgbClr val="000000"/>
                  </a:outerShdw>
                </a:effectLst>
              </a:rPr>
              <a:t>TRIGONUM  SUBMANDIBULARE</a:t>
            </a:r>
          </a:p>
          <a:p>
            <a:pPr eaLnBrk="1" hangingPunct="1">
              <a:lnSpc>
                <a:spcPct val="90000"/>
              </a:lnSpc>
              <a:buFont typeface="Wingdings" panose="05000000000000000000" pitchFamily="2" charset="2"/>
              <a:buNone/>
            </a:pPr>
            <a:r>
              <a:rPr lang="en-GB" altLang="en-US" sz="1600" i="1" dirty="0">
                <a:solidFill>
                  <a:schemeClr val="accent5">
                    <a:lumMod val="10000"/>
                  </a:schemeClr>
                </a:solidFill>
                <a:effectLst>
                  <a:outerShdw blurRad="38100" dist="38100" dir="2700000" algn="tl">
                    <a:srgbClr val="000000"/>
                  </a:outerShdw>
                </a:effectLst>
              </a:rPr>
              <a:t>p</a:t>
            </a:r>
            <a:r>
              <a:rPr lang="sr-Latn-CS" altLang="en-US" sz="1600" i="1" dirty="0" err="1">
                <a:solidFill>
                  <a:schemeClr val="accent5">
                    <a:lumMod val="10000"/>
                  </a:schemeClr>
                </a:solidFill>
                <a:effectLst>
                  <a:outerShdw blurRad="38100" dist="38100" dir="2700000" algn="tl">
                    <a:srgbClr val="000000"/>
                  </a:outerShdw>
                </a:effectLst>
              </a:rPr>
              <a:t>osterior</a:t>
            </a:r>
            <a:r>
              <a:rPr lang="sr-Latn-CS" altLang="en-US" sz="1600" i="1" dirty="0">
                <a:solidFill>
                  <a:schemeClr val="accent5">
                    <a:lumMod val="10000"/>
                  </a:schemeClr>
                </a:solidFill>
                <a:effectLst>
                  <a:outerShdw blurRad="38100" dist="38100" dir="2700000" algn="tl">
                    <a:srgbClr val="000000"/>
                  </a:outerShdw>
                </a:effectLst>
              </a:rPr>
              <a:t> </a:t>
            </a:r>
            <a:r>
              <a:rPr lang="en-GB" altLang="en-US" sz="1600" i="1" dirty="0">
                <a:solidFill>
                  <a:schemeClr val="accent5">
                    <a:lumMod val="10000"/>
                  </a:schemeClr>
                </a:solidFill>
                <a:effectLst>
                  <a:outerShdw blurRad="38100" dist="38100" dir="2700000" algn="tl">
                    <a:srgbClr val="000000"/>
                  </a:outerShdw>
                </a:effectLst>
              </a:rPr>
              <a:t>belly of digastric muscle</a:t>
            </a:r>
            <a:endParaRPr lang="sr-Latn-CS" altLang="en-US" sz="1600" i="1" dirty="0">
              <a:solidFill>
                <a:schemeClr val="accent5">
                  <a:lumMod val="10000"/>
                </a:schemeClr>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r>
              <a:rPr lang="en-GB" altLang="en-US" sz="1600" i="1" dirty="0">
                <a:solidFill>
                  <a:schemeClr val="accent5">
                    <a:lumMod val="10000"/>
                  </a:schemeClr>
                </a:solidFill>
                <a:effectLst>
                  <a:outerShdw blurRad="38100" dist="38100" dir="2700000" algn="tl">
                    <a:srgbClr val="000000"/>
                  </a:outerShdw>
                </a:effectLst>
              </a:rPr>
              <a:t>ant</a:t>
            </a:r>
            <a:r>
              <a:rPr lang="sr-Latn-CS" altLang="en-US" sz="1600" i="1" dirty="0" err="1">
                <a:solidFill>
                  <a:schemeClr val="accent5">
                    <a:lumMod val="10000"/>
                  </a:schemeClr>
                </a:solidFill>
                <a:effectLst>
                  <a:outerShdw blurRad="38100" dist="38100" dir="2700000" algn="tl">
                    <a:srgbClr val="000000"/>
                  </a:outerShdw>
                </a:effectLst>
              </a:rPr>
              <a:t>terior</a:t>
            </a:r>
            <a:r>
              <a:rPr lang="sr-Latn-CS" altLang="en-US" sz="1600" i="1" dirty="0">
                <a:solidFill>
                  <a:schemeClr val="accent5">
                    <a:lumMod val="10000"/>
                  </a:schemeClr>
                </a:solidFill>
                <a:effectLst>
                  <a:outerShdw blurRad="38100" dist="38100" dir="2700000" algn="tl">
                    <a:srgbClr val="000000"/>
                  </a:outerShdw>
                </a:effectLst>
              </a:rPr>
              <a:t> </a:t>
            </a:r>
            <a:r>
              <a:rPr lang="en-GB" altLang="en-US" sz="1600" i="1" dirty="0">
                <a:solidFill>
                  <a:schemeClr val="accent5">
                    <a:lumMod val="10000"/>
                  </a:schemeClr>
                </a:solidFill>
                <a:effectLst>
                  <a:outerShdw blurRad="38100" dist="38100" dir="2700000" algn="tl">
                    <a:srgbClr val="000000"/>
                  </a:outerShdw>
                </a:effectLst>
              </a:rPr>
              <a:t>belly of digastric muscle</a:t>
            </a:r>
            <a:endParaRPr lang="sr-Latn-CS" altLang="en-US" sz="1600" i="1" dirty="0">
              <a:solidFill>
                <a:schemeClr val="accent5">
                  <a:lumMod val="10000"/>
                </a:schemeClr>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r>
              <a:rPr lang="en-GB" altLang="en-US" sz="1600" i="1" dirty="0">
                <a:solidFill>
                  <a:schemeClr val="accent5">
                    <a:lumMod val="10000"/>
                  </a:schemeClr>
                </a:solidFill>
                <a:effectLst>
                  <a:outerShdw blurRad="38100" dist="38100" dir="2700000" algn="tl">
                    <a:srgbClr val="000000"/>
                  </a:outerShdw>
                </a:effectLst>
              </a:rPr>
              <a:t>inferior border of body of mandible</a:t>
            </a:r>
            <a:endParaRPr lang="sr-Cyrl-RS" altLang="en-US" sz="1600" i="1" dirty="0">
              <a:solidFill>
                <a:schemeClr val="accent5">
                  <a:lumMod val="10000"/>
                </a:schemeClr>
              </a:solidFill>
              <a:effectLst>
                <a:outerShdw blurRad="38100" dist="38100" dir="2700000" algn="tl">
                  <a:srgbClr val="000000"/>
                </a:outerShdw>
              </a:effectLst>
            </a:endParaRPr>
          </a:p>
          <a:p>
            <a:pPr eaLnBrk="1" hangingPunct="1">
              <a:lnSpc>
                <a:spcPct val="90000"/>
              </a:lnSpc>
              <a:buFont typeface="Wingdings" panose="05000000000000000000" pitchFamily="2" charset="2"/>
              <a:buNone/>
            </a:pPr>
            <a:endParaRPr lang="sr-Latn-CS" altLang="en-US" sz="1600" i="1" dirty="0">
              <a:solidFill>
                <a:srgbClr val="FF6600"/>
              </a:solidFill>
              <a:effectLst>
                <a:outerShdw blurRad="38100" dist="38100" dir="2700000" algn="tl">
                  <a:srgbClr val="000000"/>
                </a:outerShdw>
              </a:effectLst>
            </a:endParaRPr>
          </a:p>
        </p:txBody>
      </p:sp>
      <p:pic>
        <p:nvPicPr>
          <p:cNvPr id="49155" name="Picture 4" descr="034 površni m">
            <a:extLst>
              <a:ext uri="{FF2B5EF4-FFF2-40B4-BE49-F238E27FC236}">
                <a16:creationId xmlns:a16="http://schemas.microsoft.com/office/drawing/2014/main" id="{DE3D08DE-B48E-A0E3-A2BE-CA9F1A6B484A}"/>
              </a:ext>
            </a:extLst>
          </p:cNvPr>
          <p:cNvPicPr>
            <a:picLocks noGrp="1" noChangeAspect="1" noChangeArrowheads="1"/>
          </p:cNvPicPr>
          <p:nvPr>
            <p:ph sz="half" idx="4294967295"/>
          </p:nvPr>
        </p:nvPicPr>
        <p:blipFill>
          <a:blip r:embed="rId2">
            <a:lum contrast="6000"/>
            <a:extLst>
              <a:ext uri="{28A0092B-C50C-407E-A947-70E740481C1C}">
                <a14:useLocalDpi xmlns:a14="http://schemas.microsoft.com/office/drawing/2010/main" val="0"/>
              </a:ext>
            </a:extLst>
          </a:blip>
          <a:srcRect b="7002"/>
          <a:stretch>
            <a:fillRect/>
          </a:stretch>
        </p:blipFill>
        <p:spPr>
          <a:xfrm>
            <a:off x="4140200" y="1484313"/>
            <a:ext cx="5003800" cy="3816350"/>
          </a:xfrm>
          <a:noFill/>
          <a:ln w="38100">
            <a:solidFill>
              <a:srgbClr val="FFCC00"/>
            </a:solidFill>
            <a:miter lim="800000"/>
            <a:headEnd/>
            <a:tailEnd/>
          </a:ln>
        </p:spPr>
      </p:pic>
      <p:cxnSp>
        <p:nvCxnSpPr>
          <p:cNvPr id="49156" name="Straight Arrow Connector 5">
            <a:extLst>
              <a:ext uri="{FF2B5EF4-FFF2-40B4-BE49-F238E27FC236}">
                <a16:creationId xmlns:a16="http://schemas.microsoft.com/office/drawing/2014/main" id="{83FEB86E-80EE-CB32-8071-826D8473E141}"/>
              </a:ext>
            </a:extLst>
          </p:cNvPr>
          <p:cNvCxnSpPr>
            <a:cxnSpLocks noChangeShapeType="1"/>
          </p:cNvCxnSpPr>
          <p:nvPr/>
        </p:nvCxnSpPr>
        <p:spPr bwMode="auto">
          <a:xfrm>
            <a:off x="2714625" y="2214563"/>
            <a:ext cx="4500563" cy="1571625"/>
          </a:xfrm>
          <a:prstGeom prst="straightConnector1">
            <a:avLst/>
          </a:prstGeom>
          <a:noFill/>
          <a:ln w="22225" cmpd="sng">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49157" name="Straight Arrow Connector 6">
            <a:extLst>
              <a:ext uri="{FF2B5EF4-FFF2-40B4-BE49-F238E27FC236}">
                <a16:creationId xmlns:a16="http://schemas.microsoft.com/office/drawing/2014/main" id="{510994A7-98C4-A83E-BFF5-AC2A25886D20}"/>
              </a:ext>
            </a:extLst>
          </p:cNvPr>
          <p:cNvCxnSpPr>
            <a:cxnSpLocks noChangeShapeType="1"/>
          </p:cNvCxnSpPr>
          <p:nvPr/>
        </p:nvCxnSpPr>
        <p:spPr bwMode="auto">
          <a:xfrm>
            <a:off x="2500313" y="3357563"/>
            <a:ext cx="4000500" cy="571500"/>
          </a:xfrm>
          <a:prstGeom prst="straightConnector1">
            <a:avLst/>
          </a:prstGeom>
          <a:noFill/>
          <a:ln w="22225" cmpd="sng">
            <a:solidFill>
              <a:srgbClr val="FF33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ransition spd="slow">
    <p:diamond/>
  </p:transition>
</p:sld>
</file>

<file path=ppt/slides/slide7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CE0419-AAF6-2688-D6CC-7041D6CABA43}"/>
              </a:ext>
            </a:extLst>
          </p:cNvPr>
          <p:cNvPicPr>
            <a:picLocks noChangeAspect="1"/>
          </p:cNvPicPr>
          <p:nvPr/>
        </p:nvPicPr>
        <p:blipFill rotWithShape="1">
          <a:blip r:embed="rId2"/>
          <a:srcRect b="35484"/>
          <a:stretch/>
        </p:blipFill>
        <p:spPr>
          <a:xfrm>
            <a:off x="70760" y="803649"/>
            <a:ext cx="9002479" cy="1939570"/>
          </a:xfrm>
          <a:prstGeom prst="rect">
            <a:avLst/>
          </a:prstGeom>
        </p:spPr>
      </p:pic>
      <p:sp>
        <p:nvSpPr>
          <p:cNvPr id="4" name="Rectangle 2">
            <a:extLst>
              <a:ext uri="{FF2B5EF4-FFF2-40B4-BE49-F238E27FC236}">
                <a16:creationId xmlns:a16="http://schemas.microsoft.com/office/drawing/2014/main" id="{031B481D-BB28-E001-5FD4-A6FC400D2CD4}"/>
              </a:ext>
            </a:extLst>
          </p:cNvPr>
          <p:cNvSpPr txBox="1">
            <a:spLocks noChangeArrowheads="1"/>
          </p:cNvSpPr>
          <p:nvPr/>
        </p:nvSpPr>
        <p:spPr bwMode="auto">
          <a:xfrm>
            <a:off x="0" y="115888"/>
            <a:ext cx="9144000"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ahoma" panose="020B0604030504040204" pitchFamily="34" charset="0"/>
              </a:defRPr>
            </a:lvl2pPr>
            <a:lvl3pPr algn="ctr" rtl="0" eaLnBrk="0" fontAlgn="base" hangingPunct="0">
              <a:spcBef>
                <a:spcPct val="0"/>
              </a:spcBef>
              <a:spcAft>
                <a:spcPct val="0"/>
              </a:spcAft>
              <a:defRPr sz="4400">
                <a:solidFill>
                  <a:schemeClr val="tx2"/>
                </a:solidFill>
                <a:latin typeface="Tahoma" panose="020B0604030504040204" pitchFamily="34" charset="0"/>
              </a:defRPr>
            </a:lvl3pPr>
            <a:lvl4pPr algn="ctr" rtl="0" eaLnBrk="0" fontAlgn="base" hangingPunct="0">
              <a:spcBef>
                <a:spcPct val="0"/>
              </a:spcBef>
              <a:spcAft>
                <a:spcPct val="0"/>
              </a:spcAft>
              <a:defRPr sz="4400">
                <a:solidFill>
                  <a:schemeClr val="tx2"/>
                </a:solidFill>
                <a:latin typeface="Tahoma" panose="020B0604030504040204" pitchFamily="34" charset="0"/>
              </a:defRPr>
            </a:lvl4pPr>
            <a:lvl5pPr algn="ctr" rtl="0" eaLnBrk="0" fontAlgn="base" hangingPunct="0">
              <a:spcBef>
                <a:spcPct val="0"/>
              </a:spcBef>
              <a:spcAft>
                <a:spcPct val="0"/>
              </a:spcAft>
              <a:defRPr sz="4400">
                <a:solidFill>
                  <a:schemeClr val="tx2"/>
                </a:solidFill>
                <a:latin typeface="Tahoma" panose="020B0604030504040204" pitchFamily="34" charset="0"/>
              </a:defRPr>
            </a:lvl5pPr>
            <a:lvl6pPr marL="457200" algn="ctr" rtl="0" eaLnBrk="0" fontAlgn="base" hangingPunct="0">
              <a:spcBef>
                <a:spcPct val="0"/>
              </a:spcBef>
              <a:spcAft>
                <a:spcPct val="0"/>
              </a:spcAft>
              <a:defRPr sz="4400">
                <a:solidFill>
                  <a:schemeClr val="tx2"/>
                </a:solidFill>
                <a:latin typeface="Tahoma" panose="020B0604030504040204" pitchFamily="34" charset="0"/>
              </a:defRPr>
            </a:lvl6pPr>
            <a:lvl7pPr marL="914400" algn="ctr" rtl="0" eaLnBrk="0" fontAlgn="base" hangingPunct="0">
              <a:spcBef>
                <a:spcPct val="0"/>
              </a:spcBef>
              <a:spcAft>
                <a:spcPct val="0"/>
              </a:spcAft>
              <a:defRPr sz="4400">
                <a:solidFill>
                  <a:schemeClr val="tx2"/>
                </a:solidFill>
                <a:latin typeface="Tahoma" panose="020B0604030504040204" pitchFamily="34" charset="0"/>
              </a:defRPr>
            </a:lvl7pPr>
            <a:lvl8pPr marL="1371600" algn="ctr" rtl="0" eaLnBrk="0" fontAlgn="base" hangingPunct="0">
              <a:spcBef>
                <a:spcPct val="0"/>
              </a:spcBef>
              <a:spcAft>
                <a:spcPct val="0"/>
              </a:spcAft>
              <a:defRPr sz="4400">
                <a:solidFill>
                  <a:schemeClr val="tx2"/>
                </a:solidFill>
                <a:latin typeface="Tahoma" panose="020B0604030504040204" pitchFamily="34" charset="0"/>
              </a:defRPr>
            </a:lvl8pPr>
            <a:lvl9pPr marL="1828800" algn="ctr" rtl="0" eaLnBrk="0" fontAlgn="base" hangingPunct="0">
              <a:spcBef>
                <a:spcPct val="0"/>
              </a:spcBef>
              <a:spcAft>
                <a:spcPct val="0"/>
              </a:spcAft>
              <a:defRPr sz="4400">
                <a:solidFill>
                  <a:schemeClr val="tx2"/>
                </a:solidFill>
                <a:latin typeface="Tahoma" panose="020B0604030504040204" pitchFamily="34" charset="0"/>
              </a:defRPr>
            </a:lvl9pPr>
          </a:lstStyle>
          <a:p>
            <a:pPr eaLnBrk="1" hangingPunct="1">
              <a:buFontTx/>
            </a:pP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DEEP LAYER OF ANETRIOR CERVICAL REGION</a:t>
            </a:r>
            <a:endParaRPr lang="en-U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12E39534-B66F-0EC6-F8DA-E6E8681CEAFE}"/>
              </a:ext>
            </a:extLst>
          </p:cNvPr>
          <p:cNvPicPr>
            <a:picLocks noChangeAspect="1"/>
          </p:cNvPicPr>
          <p:nvPr/>
        </p:nvPicPr>
        <p:blipFill rotWithShape="1">
          <a:blip r:embed="rId3"/>
          <a:srcRect l="3535" t="-8934" r="-3535" b="8934"/>
          <a:stretch/>
        </p:blipFill>
        <p:spPr>
          <a:xfrm>
            <a:off x="2781347" y="2436911"/>
            <a:ext cx="3771801" cy="4284855"/>
          </a:xfrm>
          <a:prstGeom prst="rect">
            <a:avLst/>
          </a:prstGeom>
        </p:spPr>
      </p:pic>
      <p:cxnSp>
        <p:nvCxnSpPr>
          <p:cNvPr id="8" name="Straight Connector 7">
            <a:extLst>
              <a:ext uri="{FF2B5EF4-FFF2-40B4-BE49-F238E27FC236}">
                <a16:creationId xmlns:a16="http://schemas.microsoft.com/office/drawing/2014/main" id="{DAFE3D8E-534E-4D9E-B5FC-E02C8768D1C9}"/>
              </a:ext>
            </a:extLst>
          </p:cNvPr>
          <p:cNvCxnSpPr/>
          <p:nvPr/>
        </p:nvCxnSpPr>
        <p:spPr bwMode="auto">
          <a:xfrm>
            <a:off x="6553148" y="6858000"/>
            <a:ext cx="914400" cy="9144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a:extLst>
              <a:ext uri="{FF2B5EF4-FFF2-40B4-BE49-F238E27FC236}">
                <a16:creationId xmlns:a16="http://schemas.microsoft.com/office/drawing/2014/main" id="{AC0B3D15-A594-E843-AA32-F0176B632652}"/>
              </a:ext>
            </a:extLst>
          </p:cNvPr>
          <p:cNvCxnSpPr/>
          <p:nvPr/>
        </p:nvCxnSpPr>
        <p:spPr bwMode="auto">
          <a:xfrm>
            <a:off x="2781347" y="4648168"/>
            <a:ext cx="914376"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a:extLst>
              <a:ext uri="{FF2B5EF4-FFF2-40B4-BE49-F238E27FC236}">
                <a16:creationId xmlns:a16="http://schemas.microsoft.com/office/drawing/2014/main" id="{8EB22B68-79BE-BC25-3403-1C9124B77FC9}"/>
              </a:ext>
            </a:extLst>
          </p:cNvPr>
          <p:cNvCxnSpPr/>
          <p:nvPr/>
        </p:nvCxnSpPr>
        <p:spPr bwMode="auto">
          <a:xfrm>
            <a:off x="2870282" y="4114782"/>
            <a:ext cx="914376"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 name="Picture 14">
            <a:extLst>
              <a:ext uri="{FF2B5EF4-FFF2-40B4-BE49-F238E27FC236}">
                <a16:creationId xmlns:a16="http://schemas.microsoft.com/office/drawing/2014/main" id="{51E7AB5A-9CF2-DB91-C4B8-8DE196590E0D}"/>
              </a:ext>
            </a:extLst>
          </p:cNvPr>
          <p:cNvPicPr>
            <a:picLocks noChangeAspect="1"/>
          </p:cNvPicPr>
          <p:nvPr/>
        </p:nvPicPr>
        <p:blipFill>
          <a:blip r:embed="rId4"/>
          <a:stretch>
            <a:fillRect/>
          </a:stretch>
        </p:blipFill>
        <p:spPr>
          <a:xfrm>
            <a:off x="7315128" y="2324926"/>
            <a:ext cx="838178" cy="372524"/>
          </a:xfrm>
          <a:prstGeom prst="rect">
            <a:avLst/>
          </a:prstGeom>
        </p:spPr>
      </p:pic>
    </p:spTree>
    <p:extLst>
      <p:ext uri="{BB962C8B-B14F-4D97-AF65-F5344CB8AC3E}">
        <p14:creationId xmlns:p14="http://schemas.microsoft.com/office/powerpoint/2010/main" val="85068106"/>
      </p:ext>
    </p:extLst>
  </p:cSld>
  <p:clrMapOvr>
    <a:masterClrMapping/>
  </p:clrMapOvr>
  <p:transition spd="slow">
    <p:diamond/>
  </p:transition>
</p:sld>
</file>

<file path=ppt/slides/slide7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CE0419-AAF6-2688-D6CC-7041D6CABA43}"/>
              </a:ext>
            </a:extLst>
          </p:cNvPr>
          <p:cNvPicPr>
            <a:picLocks noChangeAspect="1"/>
          </p:cNvPicPr>
          <p:nvPr/>
        </p:nvPicPr>
        <p:blipFill rotWithShape="1">
          <a:blip r:embed="rId2"/>
          <a:srcRect t="64516" b="-2534"/>
          <a:stretch/>
        </p:blipFill>
        <p:spPr>
          <a:xfrm>
            <a:off x="70759" y="1504076"/>
            <a:ext cx="9002479" cy="1142969"/>
          </a:xfrm>
          <a:prstGeom prst="rect">
            <a:avLst/>
          </a:prstGeom>
        </p:spPr>
      </p:pic>
      <p:sp>
        <p:nvSpPr>
          <p:cNvPr id="4" name="Rectangle 2">
            <a:extLst>
              <a:ext uri="{FF2B5EF4-FFF2-40B4-BE49-F238E27FC236}">
                <a16:creationId xmlns:a16="http://schemas.microsoft.com/office/drawing/2014/main" id="{031B481D-BB28-E001-5FD4-A6FC400D2CD4}"/>
              </a:ext>
            </a:extLst>
          </p:cNvPr>
          <p:cNvSpPr txBox="1">
            <a:spLocks noChangeArrowheads="1"/>
          </p:cNvSpPr>
          <p:nvPr/>
        </p:nvSpPr>
        <p:spPr bwMode="auto">
          <a:xfrm>
            <a:off x="0" y="115888"/>
            <a:ext cx="9144000"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ahoma" panose="020B0604030504040204" pitchFamily="34" charset="0"/>
              </a:defRPr>
            </a:lvl2pPr>
            <a:lvl3pPr algn="ctr" rtl="0" eaLnBrk="0" fontAlgn="base" hangingPunct="0">
              <a:spcBef>
                <a:spcPct val="0"/>
              </a:spcBef>
              <a:spcAft>
                <a:spcPct val="0"/>
              </a:spcAft>
              <a:defRPr sz="4400">
                <a:solidFill>
                  <a:schemeClr val="tx2"/>
                </a:solidFill>
                <a:latin typeface="Tahoma" panose="020B0604030504040204" pitchFamily="34" charset="0"/>
              </a:defRPr>
            </a:lvl3pPr>
            <a:lvl4pPr algn="ctr" rtl="0" eaLnBrk="0" fontAlgn="base" hangingPunct="0">
              <a:spcBef>
                <a:spcPct val="0"/>
              </a:spcBef>
              <a:spcAft>
                <a:spcPct val="0"/>
              </a:spcAft>
              <a:defRPr sz="4400">
                <a:solidFill>
                  <a:schemeClr val="tx2"/>
                </a:solidFill>
                <a:latin typeface="Tahoma" panose="020B0604030504040204" pitchFamily="34" charset="0"/>
              </a:defRPr>
            </a:lvl4pPr>
            <a:lvl5pPr algn="ctr" rtl="0" eaLnBrk="0" fontAlgn="base" hangingPunct="0">
              <a:spcBef>
                <a:spcPct val="0"/>
              </a:spcBef>
              <a:spcAft>
                <a:spcPct val="0"/>
              </a:spcAft>
              <a:defRPr sz="4400">
                <a:solidFill>
                  <a:schemeClr val="tx2"/>
                </a:solidFill>
                <a:latin typeface="Tahoma" panose="020B0604030504040204" pitchFamily="34" charset="0"/>
              </a:defRPr>
            </a:lvl5pPr>
            <a:lvl6pPr marL="457200" algn="ctr" rtl="0" eaLnBrk="0" fontAlgn="base" hangingPunct="0">
              <a:spcBef>
                <a:spcPct val="0"/>
              </a:spcBef>
              <a:spcAft>
                <a:spcPct val="0"/>
              </a:spcAft>
              <a:defRPr sz="4400">
                <a:solidFill>
                  <a:schemeClr val="tx2"/>
                </a:solidFill>
                <a:latin typeface="Tahoma" panose="020B0604030504040204" pitchFamily="34" charset="0"/>
              </a:defRPr>
            </a:lvl6pPr>
            <a:lvl7pPr marL="914400" algn="ctr" rtl="0" eaLnBrk="0" fontAlgn="base" hangingPunct="0">
              <a:spcBef>
                <a:spcPct val="0"/>
              </a:spcBef>
              <a:spcAft>
                <a:spcPct val="0"/>
              </a:spcAft>
              <a:defRPr sz="4400">
                <a:solidFill>
                  <a:schemeClr val="tx2"/>
                </a:solidFill>
                <a:latin typeface="Tahoma" panose="020B0604030504040204" pitchFamily="34" charset="0"/>
              </a:defRPr>
            </a:lvl7pPr>
            <a:lvl8pPr marL="1371600" algn="ctr" rtl="0" eaLnBrk="0" fontAlgn="base" hangingPunct="0">
              <a:spcBef>
                <a:spcPct val="0"/>
              </a:spcBef>
              <a:spcAft>
                <a:spcPct val="0"/>
              </a:spcAft>
              <a:defRPr sz="4400">
                <a:solidFill>
                  <a:schemeClr val="tx2"/>
                </a:solidFill>
                <a:latin typeface="Tahoma" panose="020B0604030504040204" pitchFamily="34" charset="0"/>
              </a:defRPr>
            </a:lvl8pPr>
            <a:lvl9pPr marL="1828800" algn="ctr" rtl="0" eaLnBrk="0" fontAlgn="base" hangingPunct="0">
              <a:spcBef>
                <a:spcPct val="0"/>
              </a:spcBef>
              <a:spcAft>
                <a:spcPct val="0"/>
              </a:spcAft>
              <a:defRPr sz="4400">
                <a:solidFill>
                  <a:schemeClr val="tx2"/>
                </a:solidFill>
                <a:latin typeface="Tahoma" panose="020B0604030504040204" pitchFamily="34" charset="0"/>
              </a:defRPr>
            </a:lvl9pPr>
          </a:lstStyle>
          <a:p>
            <a:pPr eaLnBrk="1" hangingPunct="1">
              <a:buFontTx/>
            </a:pP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DEEP LAYER OF ANETRIOR CERVICAL REGION</a:t>
            </a:r>
            <a:endParaRPr lang="en-U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12E39534-B66F-0EC6-F8DA-E6E8681CEAFE}"/>
              </a:ext>
            </a:extLst>
          </p:cNvPr>
          <p:cNvPicPr>
            <a:picLocks noChangeAspect="1"/>
          </p:cNvPicPr>
          <p:nvPr/>
        </p:nvPicPr>
        <p:blipFill>
          <a:blip r:embed="rId3"/>
          <a:stretch>
            <a:fillRect/>
          </a:stretch>
        </p:blipFill>
        <p:spPr>
          <a:xfrm>
            <a:off x="2514654" y="2606579"/>
            <a:ext cx="3733702" cy="4241574"/>
          </a:xfrm>
          <a:prstGeom prst="rect">
            <a:avLst/>
          </a:prstGeom>
        </p:spPr>
      </p:pic>
      <p:pic>
        <p:nvPicPr>
          <p:cNvPr id="2" name="Picture 1">
            <a:extLst>
              <a:ext uri="{FF2B5EF4-FFF2-40B4-BE49-F238E27FC236}">
                <a16:creationId xmlns:a16="http://schemas.microsoft.com/office/drawing/2014/main" id="{A1BCEC8E-3AD4-C298-D4F7-3CB446C0EC44}"/>
              </a:ext>
            </a:extLst>
          </p:cNvPr>
          <p:cNvPicPr>
            <a:picLocks noChangeAspect="1"/>
          </p:cNvPicPr>
          <p:nvPr/>
        </p:nvPicPr>
        <p:blipFill rotWithShape="1">
          <a:blip r:embed="rId2"/>
          <a:srcRect t="1454" b="77900"/>
          <a:stretch/>
        </p:blipFill>
        <p:spPr>
          <a:xfrm>
            <a:off x="70760" y="878240"/>
            <a:ext cx="9002479" cy="620712"/>
          </a:xfrm>
          <a:prstGeom prst="rect">
            <a:avLst/>
          </a:prstGeom>
        </p:spPr>
      </p:pic>
      <p:cxnSp>
        <p:nvCxnSpPr>
          <p:cNvPr id="5" name="Straight Arrow Connector 4">
            <a:extLst>
              <a:ext uri="{FF2B5EF4-FFF2-40B4-BE49-F238E27FC236}">
                <a16:creationId xmlns:a16="http://schemas.microsoft.com/office/drawing/2014/main" id="{9D6DAF60-377D-4331-2E0B-2E7BFC4E001A}"/>
              </a:ext>
            </a:extLst>
          </p:cNvPr>
          <p:cNvCxnSpPr/>
          <p:nvPr/>
        </p:nvCxnSpPr>
        <p:spPr bwMode="auto">
          <a:xfrm flipH="1">
            <a:off x="5486376" y="3276604"/>
            <a:ext cx="1142970"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a:extLst>
              <a:ext uri="{FF2B5EF4-FFF2-40B4-BE49-F238E27FC236}">
                <a16:creationId xmlns:a16="http://schemas.microsoft.com/office/drawing/2014/main" id="{9895E5D0-2016-E8DA-062F-0A3B063D6D6D}"/>
              </a:ext>
            </a:extLst>
          </p:cNvPr>
          <p:cNvCxnSpPr/>
          <p:nvPr/>
        </p:nvCxnSpPr>
        <p:spPr bwMode="auto">
          <a:xfrm>
            <a:off x="2095505" y="5029158"/>
            <a:ext cx="838298"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35837569"/>
      </p:ext>
    </p:extLst>
  </p:cSld>
  <p:clrMapOvr>
    <a:masterClrMapping/>
  </p:clrMapOvr>
  <p:transition spd="slow">
    <p:diamond/>
  </p:transition>
</p:sld>
</file>

<file path=ppt/slides/slide7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CE0419-AAF6-2688-D6CC-7041D6CABA43}"/>
              </a:ext>
            </a:extLst>
          </p:cNvPr>
          <p:cNvPicPr>
            <a:picLocks noChangeAspect="1"/>
          </p:cNvPicPr>
          <p:nvPr/>
        </p:nvPicPr>
        <p:blipFill rotWithShape="1">
          <a:blip r:embed="rId3"/>
          <a:srcRect b="86175"/>
          <a:stretch/>
        </p:blipFill>
        <p:spPr>
          <a:xfrm>
            <a:off x="70760" y="800383"/>
            <a:ext cx="9073240" cy="418876"/>
          </a:xfrm>
          <a:prstGeom prst="rect">
            <a:avLst/>
          </a:prstGeom>
        </p:spPr>
      </p:pic>
      <p:sp>
        <p:nvSpPr>
          <p:cNvPr id="4" name="Rectangle 2">
            <a:extLst>
              <a:ext uri="{FF2B5EF4-FFF2-40B4-BE49-F238E27FC236}">
                <a16:creationId xmlns:a16="http://schemas.microsoft.com/office/drawing/2014/main" id="{031B481D-BB28-E001-5FD4-A6FC400D2CD4}"/>
              </a:ext>
            </a:extLst>
          </p:cNvPr>
          <p:cNvSpPr txBox="1">
            <a:spLocks noChangeArrowheads="1"/>
          </p:cNvSpPr>
          <p:nvPr/>
        </p:nvSpPr>
        <p:spPr bwMode="auto">
          <a:xfrm>
            <a:off x="0" y="115888"/>
            <a:ext cx="9144000"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ahoma" panose="020B0604030504040204" pitchFamily="34" charset="0"/>
              </a:defRPr>
            </a:lvl2pPr>
            <a:lvl3pPr algn="ctr" rtl="0" eaLnBrk="0" fontAlgn="base" hangingPunct="0">
              <a:spcBef>
                <a:spcPct val="0"/>
              </a:spcBef>
              <a:spcAft>
                <a:spcPct val="0"/>
              </a:spcAft>
              <a:defRPr sz="4400">
                <a:solidFill>
                  <a:schemeClr val="tx2"/>
                </a:solidFill>
                <a:latin typeface="Tahoma" panose="020B0604030504040204" pitchFamily="34" charset="0"/>
              </a:defRPr>
            </a:lvl3pPr>
            <a:lvl4pPr algn="ctr" rtl="0" eaLnBrk="0" fontAlgn="base" hangingPunct="0">
              <a:spcBef>
                <a:spcPct val="0"/>
              </a:spcBef>
              <a:spcAft>
                <a:spcPct val="0"/>
              </a:spcAft>
              <a:defRPr sz="4400">
                <a:solidFill>
                  <a:schemeClr val="tx2"/>
                </a:solidFill>
                <a:latin typeface="Tahoma" panose="020B0604030504040204" pitchFamily="34" charset="0"/>
              </a:defRPr>
            </a:lvl4pPr>
            <a:lvl5pPr algn="ctr" rtl="0" eaLnBrk="0" fontAlgn="base" hangingPunct="0">
              <a:spcBef>
                <a:spcPct val="0"/>
              </a:spcBef>
              <a:spcAft>
                <a:spcPct val="0"/>
              </a:spcAft>
              <a:defRPr sz="4400">
                <a:solidFill>
                  <a:schemeClr val="tx2"/>
                </a:solidFill>
                <a:latin typeface="Tahoma" panose="020B0604030504040204" pitchFamily="34" charset="0"/>
              </a:defRPr>
            </a:lvl5pPr>
            <a:lvl6pPr marL="457200" algn="ctr" rtl="0" eaLnBrk="0" fontAlgn="base" hangingPunct="0">
              <a:spcBef>
                <a:spcPct val="0"/>
              </a:spcBef>
              <a:spcAft>
                <a:spcPct val="0"/>
              </a:spcAft>
              <a:defRPr sz="4400">
                <a:solidFill>
                  <a:schemeClr val="tx2"/>
                </a:solidFill>
                <a:latin typeface="Tahoma" panose="020B0604030504040204" pitchFamily="34" charset="0"/>
              </a:defRPr>
            </a:lvl6pPr>
            <a:lvl7pPr marL="914400" algn="ctr" rtl="0" eaLnBrk="0" fontAlgn="base" hangingPunct="0">
              <a:spcBef>
                <a:spcPct val="0"/>
              </a:spcBef>
              <a:spcAft>
                <a:spcPct val="0"/>
              </a:spcAft>
              <a:defRPr sz="4400">
                <a:solidFill>
                  <a:schemeClr val="tx2"/>
                </a:solidFill>
                <a:latin typeface="Tahoma" panose="020B0604030504040204" pitchFamily="34" charset="0"/>
              </a:defRPr>
            </a:lvl7pPr>
            <a:lvl8pPr marL="1371600" algn="ctr" rtl="0" eaLnBrk="0" fontAlgn="base" hangingPunct="0">
              <a:spcBef>
                <a:spcPct val="0"/>
              </a:spcBef>
              <a:spcAft>
                <a:spcPct val="0"/>
              </a:spcAft>
              <a:defRPr sz="4400">
                <a:solidFill>
                  <a:schemeClr val="tx2"/>
                </a:solidFill>
                <a:latin typeface="Tahoma" panose="020B0604030504040204" pitchFamily="34" charset="0"/>
              </a:defRPr>
            </a:lvl8pPr>
            <a:lvl9pPr marL="1828800" algn="ctr" rtl="0" eaLnBrk="0" fontAlgn="base" hangingPunct="0">
              <a:spcBef>
                <a:spcPct val="0"/>
              </a:spcBef>
              <a:spcAft>
                <a:spcPct val="0"/>
              </a:spcAft>
              <a:defRPr sz="4400">
                <a:solidFill>
                  <a:schemeClr val="tx2"/>
                </a:solidFill>
                <a:latin typeface="Tahoma" panose="020B0604030504040204" pitchFamily="34" charset="0"/>
              </a:defRPr>
            </a:lvl9pPr>
          </a:lstStyle>
          <a:p>
            <a:pPr eaLnBrk="1" hangingPunct="1">
              <a:buFontTx/>
            </a:pP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DEEP LAYER OF ANETRIOR CERVICAL REGION</a:t>
            </a:r>
            <a:endParaRPr lang="en-U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834E045D-9F67-F9F2-44BD-8852712ADCE8}"/>
              </a:ext>
            </a:extLst>
          </p:cNvPr>
          <p:cNvPicPr>
            <a:picLocks noChangeAspect="1"/>
          </p:cNvPicPr>
          <p:nvPr/>
        </p:nvPicPr>
        <p:blipFill rotWithShape="1">
          <a:blip r:embed="rId4"/>
          <a:srcRect t="4789" b="48725"/>
          <a:stretch/>
        </p:blipFill>
        <p:spPr>
          <a:xfrm>
            <a:off x="70761" y="1219249"/>
            <a:ext cx="9002479" cy="1676365"/>
          </a:xfrm>
          <a:prstGeom prst="rect">
            <a:avLst/>
          </a:prstGeom>
        </p:spPr>
      </p:pic>
      <p:pic>
        <p:nvPicPr>
          <p:cNvPr id="5" name="Picture 4">
            <a:extLst>
              <a:ext uri="{FF2B5EF4-FFF2-40B4-BE49-F238E27FC236}">
                <a16:creationId xmlns:a16="http://schemas.microsoft.com/office/drawing/2014/main" id="{304C38C7-BD7D-43BC-69AD-A27D590236DA}"/>
              </a:ext>
            </a:extLst>
          </p:cNvPr>
          <p:cNvPicPr>
            <a:picLocks noChangeAspect="1"/>
          </p:cNvPicPr>
          <p:nvPr/>
        </p:nvPicPr>
        <p:blipFill>
          <a:blip r:embed="rId5"/>
          <a:stretch>
            <a:fillRect/>
          </a:stretch>
        </p:blipFill>
        <p:spPr>
          <a:xfrm>
            <a:off x="5257782" y="2986484"/>
            <a:ext cx="3333230" cy="3871516"/>
          </a:xfrm>
          <a:prstGeom prst="rect">
            <a:avLst/>
          </a:prstGeom>
        </p:spPr>
      </p:pic>
      <p:pic>
        <p:nvPicPr>
          <p:cNvPr id="7" name="Picture 6">
            <a:extLst>
              <a:ext uri="{FF2B5EF4-FFF2-40B4-BE49-F238E27FC236}">
                <a16:creationId xmlns:a16="http://schemas.microsoft.com/office/drawing/2014/main" id="{928582CA-4E83-8181-27BC-7F0F4C407E18}"/>
              </a:ext>
            </a:extLst>
          </p:cNvPr>
          <p:cNvPicPr>
            <a:picLocks noChangeAspect="1"/>
          </p:cNvPicPr>
          <p:nvPr/>
        </p:nvPicPr>
        <p:blipFill>
          <a:blip r:embed="rId6"/>
          <a:stretch>
            <a:fillRect/>
          </a:stretch>
        </p:blipFill>
        <p:spPr>
          <a:xfrm>
            <a:off x="381110" y="2986484"/>
            <a:ext cx="3407954" cy="3871516"/>
          </a:xfrm>
          <a:prstGeom prst="rect">
            <a:avLst/>
          </a:prstGeom>
        </p:spPr>
      </p:pic>
      <p:cxnSp>
        <p:nvCxnSpPr>
          <p:cNvPr id="8" name="Straight Arrow Connector 7">
            <a:extLst>
              <a:ext uri="{FF2B5EF4-FFF2-40B4-BE49-F238E27FC236}">
                <a16:creationId xmlns:a16="http://schemas.microsoft.com/office/drawing/2014/main" id="{6F783CFF-1158-4323-605B-E6BEED883555}"/>
              </a:ext>
            </a:extLst>
          </p:cNvPr>
          <p:cNvCxnSpPr/>
          <p:nvPr/>
        </p:nvCxnSpPr>
        <p:spPr bwMode="auto">
          <a:xfrm flipH="1">
            <a:off x="3037200" y="3809990"/>
            <a:ext cx="1142970"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Arrow Connector 8">
            <a:extLst>
              <a:ext uri="{FF2B5EF4-FFF2-40B4-BE49-F238E27FC236}">
                <a16:creationId xmlns:a16="http://schemas.microsoft.com/office/drawing/2014/main" id="{542BEB0A-79FF-F363-0B33-C552D7D3FE73}"/>
              </a:ext>
            </a:extLst>
          </p:cNvPr>
          <p:cNvCxnSpPr/>
          <p:nvPr/>
        </p:nvCxnSpPr>
        <p:spPr bwMode="auto">
          <a:xfrm>
            <a:off x="4942154" y="4680000"/>
            <a:ext cx="1001410"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94329788"/>
      </p:ext>
    </p:extLst>
  </p:cSld>
  <p:clrMapOvr>
    <a:masterClrMapping/>
  </p:clrMapOvr>
  <p:transition spd="slow">
    <p:diamond/>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BE58B2-DDDD-39C1-C020-4E6C24E72F06}"/>
              </a:ext>
            </a:extLst>
          </p:cNvPr>
          <p:cNvSpPr txBox="1"/>
          <p:nvPr/>
        </p:nvSpPr>
        <p:spPr>
          <a:xfrm>
            <a:off x="1371684" y="5168"/>
            <a:ext cx="7162612" cy="954107"/>
          </a:xfrm>
          <a:prstGeom prst="rect">
            <a:avLst/>
          </a:prstGeom>
          <a:noFill/>
        </p:spPr>
        <p:txBody>
          <a:bodyPr wrap="square">
            <a:spAutoFit/>
          </a:bodyPr>
          <a:lstStyle/>
          <a:p>
            <a:pPr algn="ctr"/>
            <a:r>
              <a:rPr lang="sr-Cyrl-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28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facials</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3) </a:t>
            </a:r>
            <a:r>
              <a:rPr lang="en-GB" altLang="en-US" sz="2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 of orbital opening and eyebrows</a:t>
            </a:r>
            <a:endParaRPr lang="en-GB" sz="2800" i="1" dirty="0">
              <a:solidFill>
                <a:schemeClr val="accent4">
                  <a:lumMod val="10000"/>
                </a:schemeClr>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78A54F8C-83BE-20ED-5AAB-F19B25346B19}"/>
              </a:ext>
            </a:extLst>
          </p:cNvPr>
          <p:cNvSpPr txBox="1"/>
          <p:nvPr/>
        </p:nvSpPr>
        <p:spPr>
          <a:xfrm>
            <a:off x="-25330" y="1219258"/>
            <a:ext cx="9148913" cy="1668149"/>
          </a:xfrm>
          <a:prstGeom prst="rect">
            <a:avLst/>
          </a:prstGeom>
          <a:noFill/>
        </p:spPr>
        <p:txBody>
          <a:bodyPr wrap="square">
            <a:spAutoFit/>
          </a:bodyPr>
          <a:lstStyle/>
          <a:p>
            <a:pPr eaLnBrk="1" hangingPunct="1">
              <a:lnSpc>
                <a:spcPct val="80000"/>
              </a:lnSpc>
            </a:pPr>
            <a:r>
              <a:rPr lang="en-GB" sz="2000" b="1" dirty="0">
                <a:solidFill>
                  <a:schemeClr val="accent4">
                    <a:lumMod val="10000"/>
                  </a:schemeClr>
                </a:solidFill>
                <a:latin typeface="Times New Roman" panose="02020603050405020304" pitchFamily="18" charset="0"/>
                <a:cs typeface="Times New Roman" panose="02020603050405020304" pitchFamily="18" charset="0"/>
              </a:rPr>
              <a:t>- The orbicularis oculi </a:t>
            </a:r>
            <a:r>
              <a:rPr lang="en-GB" dirty="0">
                <a:solidFill>
                  <a:schemeClr val="accent4">
                    <a:lumMod val="10000"/>
                  </a:schemeClr>
                </a:solidFill>
                <a:latin typeface="Times New Roman" panose="02020603050405020304" pitchFamily="18" charset="0"/>
                <a:cs typeface="Times New Roman" panose="02020603050405020304" pitchFamily="18" charset="0"/>
              </a:rPr>
              <a:t>closes the eyelids and wrinkles the forehead vertically. </a:t>
            </a:r>
          </a:p>
          <a:p>
            <a:pPr eaLnBrk="1" hangingPunct="1">
              <a:lnSpc>
                <a:spcPct val="80000"/>
              </a:lnSpc>
            </a:pPr>
            <a:endParaRPr lang="en-GB" dirty="0">
              <a:solidFill>
                <a:schemeClr val="accent4">
                  <a:lumMod val="10000"/>
                </a:schemeClr>
              </a:solidFill>
              <a:latin typeface="Times New Roman" panose="02020603050405020304" pitchFamily="18" charset="0"/>
              <a:cs typeface="Times New Roman" panose="02020603050405020304" pitchFamily="18" charset="0"/>
            </a:endParaRPr>
          </a:p>
          <a:p>
            <a:pPr eaLnBrk="1" hangingPunct="1">
              <a:lnSpc>
                <a:spcPct val="80000"/>
              </a:lnSpc>
            </a:pPr>
            <a:r>
              <a:rPr lang="en-GB" dirty="0">
                <a:solidFill>
                  <a:schemeClr val="accent4">
                    <a:lumMod val="10000"/>
                  </a:schemeClr>
                </a:solidFill>
                <a:latin typeface="Times New Roman" panose="02020603050405020304" pitchFamily="18" charset="0"/>
                <a:cs typeface="Times New Roman" panose="02020603050405020304" pitchFamily="18" charset="0"/>
              </a:rPr>
              <a:t>- Its </a:t>
            </a:r>
            <a:r>
              <a:rPr lang="en-GB" dirty="0" err="1">
                <a:solidFill>
                  <a:schemeClr val="accent4">
                    <a:lumMod val="10000"/>
                  </a:schemeClr>
                </a:solidFill>
                <a:latin typeface="Times New Roman" panose="02020603050405020304" pitchFamily="18" charset="0"/>
                <a:cs typeface="Times New Roman" panose="02020603050405020304" pitchFamily="18" charset="0"/>
              </a:rPr>
              <a:t>fibers</a:t>
            </a:r>
            <a:r>
              <a:rPr lang="en-GB" dirty="0">
                <a:solidFill>
                  <a:schemeClr val="accent4">
                    <a:lumMod val="10000"/>
                  </a:schemeClr>
                </a:solidFill>
                <a:latin typeface="Times New Roman" panose="02020603050405020304" pitchFamily="18" charset="0"/>
                <a:cs typeface="Times New Roman" panose="02020603050405020304" pitchFamily="18" charset="0"/>
              </a:rPr>
              <a:t> sweep in concentric circles around the orbital margin and eyelids. </a:t>
            </a:r>
          </a:p>
          <a:p>
            <a:pPr eaLnBrk="1" hangingPunct="1">
              <a:lnSpc>
                <a:spcPct val="80000"/>
              </a:lnSpc>
            </a:pPr>
            <a:endParaRPr lang="en-GB" dirty="0">
              <a:solidFill>
                <a:schemeClr val="accent4">
                  <a:lumMod val="10000"/>
                </a:schemeClr>
              </a:solidFill>
              <a:latin typeface="Times New Roman" panose="02020603050405020304" pitchFamily="18" charset="0"/>
              <a:cs typeface="Times New Roman" panose="02020603050405020304" pitchFamily="18" charset="0"/>
            </a:endParaRPr>
          </a:p>
          <a:p>
            <a:pPr eaLnBrk="1" hangingPunct="1">
              <a:lnSpc>
                <a:spcPct val="80000"/>
              </a:lnSpc>
            </a:pPr>
            <a:r>
              <a:rPr lang="en-GB" dirty="0">
                <a:solidFill>
                  <a:schemeClr val="accent4">
                    <a:lumMod val="10000"/>
                  </a:schemeClr>
                </a:solidFill>
                <a:latin typeface="Times New Roman" panose="02020603050405020304" pitchFamily="18" charset="0"/>
                <a:cs typeface="Times New Roman" panose="02020603050405020304" pitchFamily="18" charset="0"/>
              </a:rPr>
              <a:t>- Contraction of these </a:t>
            </a:r>
            <a:r>
              <a:rPr lang="en-GB" dirty="0" err="1">
                <a:solidFill>
                  <a:schemeClr val="accent4">
                    <a:lumMod val="10000"/>
                  </a:schemeClr>
                </a:solidFill>
                <a:latin typeface="Times New Roman" panose="02020603050405020304" pitchFamily="18" charset="0"/>
                <a:cs typeface="Times New Roman" panose="02020603050405020304" pitchFamily="18" charset="0"/>
              </a:rPr>
              <a:t>fibers</a:t>
            </a:r>
            <a:r>
              <a:rPr lang="en-GB" dirty="0">
                <a:solidFill>
                  <a:schemeClr val="accent4">
                    <a:lumMod val="10000"/>
                  </a:schemeClr>
                </a:solidFill>
                <a:latin typeface="Times New Roman" panose="02020603050405020304" pitchFamily="18" charset="0"/>
                <a:cs typeface="Times New Roman" panose="02020603050405020304" pitchFamily="18" charset="0"/>
              </a:rPr>
              <a:t> narrows the palpebral fissure (aperture between the eyelids) and</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assists the flow of lacrimal fluid (tears) by bringing the lids together laterally first, closing the</a:t>
            </a:r>
          </a:p>
          <a:p>
            <a:pPr eaLnBrk="1" hangingPunct="1">
              <a:lnSpc>
                <a:spcPct val="80000"/>
              </a:lnSpc>
            </a:pPr>
            <a:r>
              <a:rPr lang="en-GB" dirty="0">
                <a:solidFill>
                  <a:schemeClr val="accent4">
                    <a:lumMod val="10000"/>
                  </a:schemeClr>
                </a:solidFill>
                <a:latin typeface="Times New Roman" panose="02020603050405020304" pitchFamily="18" charset="0"/>
                <a:cs typeface="Times New Roman" panose="02020603050405020304" pitchFamily="18" charset="0"/>
              </a:rPr>
              <a:t>  palpebral fissure in a lateral to medial direction. </a:t>
            </a:r>
            <a:endParaRPr lang="en-GB" altLang="en-US" b="1" dirty="0">
              <a:solidFill>
                <a:schemeClr val="accent4">
                  <a:lumMod val="10000"/>
                </a:schemeClr>
              </a:solidFill>
              <a:latin typeface="Times New Roman" panose="02020603050405020304" pitchFamily="18" charset="0"/>
              <a:cs typeface="Times New Roman" panose="02020603050405020304" pitchFamily="18" charset="0"/>
            </a:endParaRPr>
          </a:p>
        </p:txBody>
      </p:sp>
      <p:pic>
        <p:nvPicPr>
          <p:cNvPr id="2" name="Picture 4" descr="023 mimicni m">
            <a:extLst>
              <a:ext uri="{FF2B5EF4-FFF2-40B4-BE49-F238E27FC236}">
                <a16:creationId xmlns:a16="http://schemas.microsoft.com/office/drawing/2014/main" id="{5863B532-809E-0245-6961-B74E2B05E2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389"/>
          <a:stretch>
            <a:fillRect/>
          </a:stretch>
        </p:blipFill>
        <p:spPr bwMode="auto">
          <a:xfrm>
            <a:off x="6314056" y="3199058"/>
            <a:ext cx="2809527" cy="3506456"/>
          </a:xfrm>
          <a:prstGeom prst="rect">
            <a:avLst/>
          </a:prstGeom>
          <a:noFill/>
          <a:ln w="38100" cap="flat" cmpd="sng">
            <a:solidFill>
              <a:srgbClr val="FFCC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11">
            <a:extLst>
              <a:ext uri="{FF2B5EF4-FFF2-40B4-BE49-F238E27FC236}">
                <a16:creationId xmlns:a16="http://schemas.microsoft.com/office/drawing/2014/main" id="{F3CA718A-6E84-3D4B-02D9-A04F780BEE6D}"/>
              </a:ext>
            </a:extLst>
          </p:cNvPr>
          <p:cNvPicPr>
            <a:picLocks noChangeAspect="1"/>
          </p:cNvPicPr>
          <p:nvPr/>
        </p:nvPicPr>
        <p:blipFill>
          <a:blip r:embed="rId3"/>
          <a:stretch>
            <a:fillRect/>
          </a:stretch>
        </p:blipFill>
        <p:spPr>
          <a:xfrm>
            <a:off x="228714" y="3048010"/>
            <a:ext cx="5943444" cy="1460095"/>
          </a:xfrm>
          <a:prstGeom prst="rect">
            <a:avLst/>
          </a:prstGeom>
        </p:spPr>
      </p:pic>
      <p:sp>
        <p:nvSpPr>
          <p:cNvPr id="14" name="TextBox 13">
            <a:extLst>
              <a:ext uri="{FF2B5EF4-FFF2-40B4-BE49-F238E27FC236}">
                <a16:creationId xmlns:a16="http://schemas.microsoft.com/office/drawing/2014/main" id="{E643CDFD-1821-9C82-61A5-608B8D491640}"/>
              </a:ext>
            </a:extLst>
          </p:cNvPr>
          <p:cNvSpPr txBox="1"/>
          <p:nvPr/>
        </p:nvSpPr>
        <p:spPr>
          <a:xfrm>
            <a:off x="20417" y="4663652"/>
            <a:ext cx="6380335" cy="1107996"/>
          </a:xfrm>
          <a:prstGeom prst="rect">
            <a:avLst/>
          </a:prstGeom>
          <a:noFill/>
        </p:spPr>
        <p:txBody>
          <a:bodyPr wrap="square">
            <a:spAutoFit/>
          </a:bodyPr>
          <a:lstStyle/>
          <a:p>
            <a:r>
              <a:rPr lang="en-GB" dirty="0">
                <a:solidFill>
                  <a:schemeClr val="accent4">
                    <a:lumMod val="10000"/>
                  </a:schemeClr>
                </a:solidFill>
                <a:latin typeface="Times New Roman" panose="02020603050405020304" pitchFamily="18" charset="0"/>
                <a:cs typeface="Times New Roman" panose="02020603050405020304" pitchFamily="18" charset="0"/>
              </a:rPr>
              <a:t>Disposition and actions of orbicularis oculi muscle.</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sz="1600" dirty="0">
                <a:solidFill>
                  <a:schemeClr val="accent4">
                    <a:lumMod val="10000"/>
                  </a:schemeClr>
                </a:solidFill>
                <a:latin typeface="Times New Roman" panose="02020603050405020304" pitchFamily="18" charset="0"/>
                <a:cs typeface="Times New Roman" panose="02020603050405020304" pitchFamily="18" charset="0"/>
              </a:rPr>
              <a:t>A. The orbital and palpebral parts of the orbicularis oculi are demonstrated. </a:t>
            </a:r>
            <a:br>
              <a:rPr lang="en-GB" sz="1600" dirty="0">
                <a:solidFill>
                  <a:schemeClr val="accent4">
                    <a:lumMod val="10000"/>
                  </a:schemeClr>
                </a:solidFill>
                <a:latin typeface="Times New Roman" panose="02020603050405020304" pitchFamily="18" charset="0"/>
                <a:cs typeface="Times New Roman" panose="02020603050405020304" pitchFamily="18" charset="0"/>
              </a:rPr>
            </a:br>
            <a:r>
              <a:rPr lang="en-GB" sz="1600" dirty="0">
                <a:solidFill>
                  <a:schemeClr val="accent4">
                    <a:lumMod val="10000"/>
                  </a:schemeClr>
                </a:solidFill>
                <a:latin typeface="Times New Roman" panose="02020603050405020304" pitchFamily="18" charset="0"/>
                <a:cs typeface="Times New Roman" panose="02020603050405020304" pitchFamily="18" charset="0"/>
              </a:rPr>
              <a:t>B. The palpebral part gently closes the eyelids. </a:t>
            </a:r>
            <a:br>
              <a:rPr lang="en-GB" sz="1600" dirty="0">
                <a:solidFill>
                  <a:schemeClr val="accent4">
                    <a:lumMod val="10000"/>
                  </a:schemeClr>
                </a:solidFill>
                <a:latin typeface="Times New Roman" panose="02020603050405020304" pitchFamily="18" charset="0"/>
                <a:cs typeface="Times New Roman" panose="02020603050405020304" pitchFamily="18" charset="0"/>
              </a:rPr>
            </a:br>
            <a:r>
              <a:rPr lang="en-GB" sz="1600" dirty="0">
                <a:solidFill>
                  <a:schemeClr val="accent4">
                    <a:lumMod val="10000"/>
                  </a:schemeClr>
                </a:solidFill>
                <a:latin typeface="Times New Roman" panose="02020603050405020304" pitchFamily="18" charset="0"/>
                <a:cs typeface="Times New Roman" panose="02020603050405020304" pitchFamily="18" charset="0"/>
              </a:rPr>
              <a:t>C. The orbital part tightly closes the eyelids.</a:t>
            </a:r>
          </a:p>
        </p:txBody>
      </p:sp>
    </p:spTree>
    <p:extLst>
      <p:ext uri="{BB962C8B-B14F-4D97-AF65-F5344CB8AC3E}">
        <p14:creationId xmlns:p14="http://schemas.microsoft.com/office/powerpoint/2010/main" val="3654091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CE0419-AAF6-2688-D6CC-7041D6CABA43}"/>
              </a:ext>
            </a:extLst>
          </p:cNvPr>
          <p:cNvPicPr>
            <a:picLocks noChangeAspect="1"/>
          </p:cNvPicPr>
          <p:nvPr/>
        </p:nvPicPr>
        <p:blipFill rotWithShape="1">
          <a:blip r:embed="rId3"/>
          <a:srcRect b="86175"/>
          <a:stretch/>
        </p:blipFill>
        <p:spPr>
          <a:xfrm>
            <a:off x="70760" y="803649"/>
            <a:ext cx="9002479" cy="415609"/>
          </a:xfrm>
          <a:prstGeom prst="rect">
            <a:avLst/>
          </a:prstGeom>
        </p:spPr>
      </p:pic>
      <p:sp>
        <p:nvSpPr>
          <p:cNvPr id="4" name="Rectangle 2">
            <a:extLst>
              <a:ext uri="{FF2B5EF4-FFF2-40B4-BE49-F238E27FC236}">
                <a16:creationId xmlns:a16="http://schemas.microsoft.com/office/drawing/2014/main" id="{031B481D-BB28-E001-5FD4-A6FC400D2CD4}"/>
              </a:ext>
            </a:extLst>
          </p:cNvPr>
          <p:cNvSpPr txBox="1">
            <a:spLocks noChangeArrowheads="1"/>
          </p:cNvSpPr>
          <p:nvPr/>
        </p:nvSpPr>
        <p:spPr bwMode="auto">
          <a:xfrm>
            <a:off x="0" y="115888"/>
            <a:ext cx="9144000"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ahoma" panose="020B0604030504040204" pitchFamily="34" charset="0"/>
              </a:defRPr>
            </a:lvl2pPr>
            <a:lvl3pPr algn="ctr" rtl="0" eaLnBrk="0" fontAlgn="base" hangingPunct="0">
              <a:spcBef>
                <a:spcPct val="0"/>
              </a:spcBef>
              <a:spcAft>
                <a:spcPct val="0"/>
              </a:spcAft>
              <a:defRPr sz="4400">
                <a:solidFill>
                  <a:schemeClr val="tx2"/>
                </a:solidFill>
                <a:latin typeface="Tahoma" panose="020B0604030504040204" pitchFamily="34" charset="0"/>
              </a:defRPr>
            </a:lvl3pPr>
            <a:lvl4pPr algn="ctr" rtl="0" eaLnBrk="0" fontAlgn="base" hangingPunct="0">
              <a:spcBef>
                <a:spcPct val="0"/>
              </a:spcBef>
              <a:spcAft>
                <a:spcPct val="0"/>
              </a:spcAft>
              <a:defRPr sz="4400">
                <a:solidFill>
                  <a:schemeClr val="tx2"/>
                </a:solidFill>
                <a:latin typeface="Tahoma" panose="020B0604030504040204" pitchFamily="34" charset="0"/>
              </a:defRPr>
            </a:lvl4pPr>
            <a:lvl5pPr algn="ctr" rtl="0" eaLnBrk="0" fontAlgn="base" hangingPunct="0">
              <a:spcBef>
                <a:spcPct val="0"/>
              </a:spcBef>
              <a:spcAft>
                <a:spcPct val="0"/>
              </a:spcAft>
              <a:defRPr sz="4400">
                <a:solidFill>
                  <a:schemeClr val="tx2"/>
                </a:solidFill>
                <a:latin typeface="Tahoma" panose="020B0604030504040204" pitchFamily="34" charset="0"/>
              </a:defRPr>
            </a:lvl5pPr>
            <a:lvl6pPr marL="457200" algn="ctr" rtl="0" eaLnBrk="0" fontAlgn="base" hangingPunct="0">
              <a:spcBef>
                <a:spcPct val="0"/>
              </a:spcBef>
              <a:spcAft>
                <a:spcPct val="0"/>
              </a:spcAft>
              <a:defRPr sz="4400">
                <a:solidFill>
                  <a:schemeClr val="tx2"/>
                </a:solidFill>
                <a:latin typeface="Tahoma" panose="020B0604030504040204" pitchFamily="34" charset="0"/>
              </a:defRPr>
            </a:lvl6pPr>
            <a:lvl7pPr marL="914400" algn="ctr" rtl="0" eaLnBrk="0" fontAlgn="base" hangingPunct="0">
              <a:spcBef>
                <a:spcPct val="0"/>
              </a:spcBef>
              <a:spcAft>
                <a:spcPct val="0"/>
              </a:spcAft>
              <a:defRPr sz="4400">
                <a:solidFill>
                  <a:schemeClr val="tx2"/>
                </a:solidFill>
                <a:latin typeface="Tahoma" panose="020B0604030504040204" pitchFamily="34" charset="0"/>
              </a:defRPr>
            </a:lvl7pPr>
            <a:lvl8pPr marL="1371600" algn="ctr" rtl="0" eaLnBrk="0" fontAlgn="base" hangingPunct="0">
              <a:spcBef>
                <a:spcPct val="0"/>
              </a:spcBef>
              <a:spcAft>
                <a:spcPct val="0"/>
              </a:spcAft>
              <a:defRPr sz="4400">
                <a:solidFill>
                  <a:schemeClr val="tx2"/>
                </a:solidFill>
                <a:latin typeface="Tahoma" panose="020B0604030504040204" pitchFamily="34" charset="0"/>
              </a:defRPr>
            </a:lvl8pPr>
            <a:lvl9pPr marL="1828800" algn="ctr" rtl="0" eaLnBrk="0" fontAlgn="base" hangingPunct="0">
              <a:spcBef>
                <a:spcPct val="0"/>
              </a:spcBef>
              <a:spcAft>
                <a:spcPct val="0"/>
              </a:spcAft>
              <a:defRPr sz="4400">
                <a:solidFill>
                  <a:schemeClr val="tx2"/>
                </a:solidFill>
                <a:latin typeface="Tahoma" panose="020B0604030504040204" pitchFamily="34" charset="0"/>
              </a:defRPr>
            </a:lvl9pPr>
          </a:lstStyle>
          <a:p>
            <a:pPr eaLnBrk="1" hangingPunct="1">
              <a:buFontTx/>
            </a:pP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DEEP LAYER OF ANETRIOR CERVICAL REGION</a:t>
            </a:r>
            <a:endParaRPr lang="en-U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834E045D-9F67-F9F2-44BD-8852712ADCE8}"/>
              </a:ext>
            </a:extLst>
          </p:cNvPr>
          <p:cNvPicPr>
            <a:picLocks noChangeAspect="1"/>
          </p:cNvPicPr>
          <p:nvPr/>
        </p:nvPicPr>
        <p:blipFill rotWithShape="1">
          <a:blip r:embed="rId4"/>
          <a:srcRect t="48837" b="452"/>
          <a:stretch/>
        </p:blipFill>
        <p:spPr>
          <a:xfrm>
            <a:off x="70760" y="1447852"/>
            <a:ext cx="9002479" cy="1828752"/>
          </a:xfrm>
          <a:prstGeom prst="rect">
            <a:avLst/>
          </a:prstGeom>
        </p:spPr>
      </p:pic>
      <p:pic>
        <p:nvPicPr>
          <p:cNvPr id="7" name="Picture 6">
            <a:extLst>
              <a:ext uri="{FF2B5EF4-FFF2-40B4-BE49-F238E27FC236}">
                <a16:creationId xmlns:a16="http://schemas.microsoft.com/office/drawing/2014/main" id="{EEEA5F75-3ADF-0C38-1D24-C9417238C654}"/>
              </a:ext>
            </a:extLst>
          </p:cNvPr>
          <p:cNvPicPr>
            <a:picLocks noChangeAspect="1"/>
          </p:cNvPicPr>
          <p:nvPr/>
        </p:nvPicPr>
        <p:blipFill rotWithShape="1">
          <a:blip r:embed="rId4"/>
          <a:srcRect t="4789" b="88872"/>
          <a:stretch/>
        </p:blipFill>
        <p:spPr>
          <a:xfrm>
            <a:off x="70761" y="1219249"/>
            <a:ext cx="9002479" cy="228603"/>
          </a:xfrm>
          <a:prstGeom prst="rect">
            <a:avLst/>
          </a:prstGeom>
        </p:spPr>
      </p:pic>
      <p:pic>
        <p:nvPicPr>
          <p:cNvPr id="8" name="Picture 7">
            <a:extLst>
              <a:ext uri="{FF2B5EF4-FFF2-40B4-BE49-F238E27FC236}">
                <a16:creationId xmlns:a16="http://schemas.microsoft.com/office/drawing/2014/main" id="{78544205-FA77-08EC-298D-F45E644A8333}"/>
              </a:ext>
            </a:extLst>
          </p:cNvPr>
          <p:cNvPicPr>
            <a:picLocks noChangeAspect="1"/>
          </p:cNvPicPr>
          <p:nvPr/>
        </p:nvPicPr>
        <p:blipFill>
          <a:blip r:embed="rId5"/>
          <a:stretch>
            <a:fillRect/>
          </a:stretch>
        </p:blipFill>
        <p:spPr>
          <a:xfrm>
            <a:off x="5638772" y="3429000"/>
            <a:ext cx="2952240" cy="3429000"/>
          </a:xfrm>
          <a:prstGeom prst="rect">
            <a:avLst/>
          </a:prstGeom>
        </p:spPr>
      </p:pic>
      <p:cxnSp>
        <p:nvCxnSpPr>
          <p:cNvPr id="9" name="Straight Arrow Connector 8">
            <a:extLst>
              <a:ext uri="{FF2B5EF4-FFF2-40B4-BE49-F238E27FC236}">
                <a16:creationId xmlns:a16="http://schemas.microsoft.com/office/drawing/2014/main" id="{6DE6E20E-1401-9B46-30F6-1ECE31B15AD8}"/>
              </a:ext>
            </a:extLst>
          </p:cNvPr>
          <p:cNvCxnSpPr/>
          <p:nvPr/>
        </p:nvCxnSpPr>
        <p:spPr bwMode="auto">
          <a:xfrm>
            <a:off x="5399342" y="5181554"/>
            <a:ext cx="1001410"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Picture 9">
            <a:extLst>
              <a:ext uri="{FF2B5EF4-FFF2-40B4-BE49-F238E27FC236}">
                <a16:creationId xmlns:a16="http://schemas.microsoft.com/office/drawing/2014/main" id="{AE5F24A2-1B46-2828-B29C-DC20E2149A78}"/>
              </a:ext>
            </a:extLst>
          </p:cNvPr>
          <p:cNvPicPr>
            <a:picLocks noChangeAspect="1"/>
          </p:cNvPicPr>
          <p:nvPr/>
        </p:nvPicPr>
        <p:blipFill>
          <a:blip r:embed="rId6"/>
          <a:stretch>
            <a:fillRect/>
          </a:stretch>
        </p:blipFill>
        <p:spPr>
          <a:xfrm>
            <a:off x="1066892" y="3429000"/>
            <a:ext cx="3005507" cy="3414327"/>
          </a:xfrm>
          <a:prstGeom prst="rect">
            <a:avLst/>
          </a:prstGeom>
        </p:spPr>
      </p:pic>
      <p:cxnSp>
        <p:nvCxnSpPr>
          <p:cNvPr id="11" name="Straight Arrow Connector 10">
            <a:extLst>
              <a:ext uri="{FF2B5EF4-FFF2-40B4-BE49-F238E27FC236}">
                <a16:creationId xmlns:a16="http://schemas.microsoft.com/office/drawing/2014/main" id="{2C08E4FC-7E51-0F36-2807-30EF917960A7}"/>
              </a:ext>
            </a:extLst>
          </p:cNvPr>
          <p:cNvCxnSpPr/>
          <p:nvPr/>
        </p:nvCxnSpPr>
        <p:spPr bwMode="auto">
          <a:xfrm>
            <a:off x="457308" y="5333950"/>
            <a:ext cx="1001410"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41605793"/>
      </p:ext>
    </p:extLst>
  </p:cSld>
  <p:clrMapOvr>
    <a:masterClrMapping/>
  </p:clrMapOvr>
  <p:transition spd="slow">
    <p:diamond/>
  </p:transition>
</p:sld>
</file>

<file path=ppt/slides/slide8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4315CC0-8D44-003C-A949-D455802DFDE0}"/>
              </a:ext>
            </a:extLst>
          </p:cNvPr>
          <p:cNvSpPr txBox="1"/>
          <p:nvPr/>
        </p:nvSpPr>
        <p:spPr>
          <a:xfrm>
            <a:off x="0" y="76288"/>
            <a:ext cx="9067682" cy="2059025"/>
          </a:xfrm>
          <a:prstGeom prst="rect">
            <a:avLst/>
          </a:prstGeom>
          <a:noFill/>
        </p:spPr>
        <p:txBody>
          <a:bodyPr wrap="square">
            <a:spAutoFit/>
          </a:bodyPr>
          <a:lstStyle/>
          <a:p>
            <a:pPr eaLnBrk="1" hangingPunct="1">
              <a:lnSpc>
                <a:spcPct val="80000"/>
              </a:lnSpc>
              <a:spcBef>
                <a:spcPct val="50000"/>
              </a:spcBef>
            </a:pPr>
            <a:r>
              <a:rPr lang="en-GB" b="1" u="sng" dirty="0">
                <a:solidFill>
                  <a:srgbClr val="495354"/>
                </a:solidFill>
                <a:latin typeface="Times New Roman" panose="02020603050405020304" pitchFamily="18" charset="0"/>
                <a:cs typeface="Times New Roman" panose="02020603050405020304" pitchFamily="18" charset="0"/>
              </a:rPr>
              <a:t>Interscalene (scalene) triangle:</a:t>
            </a:r>
            <a:br>
              <a:rPr lang="en-GB" b="1" u="sng" dirty="0">
                <a:solidFill>
                  <a:srgbClr val="495354"/>
                </a:solidFill>
                <a:latin typeface="Times New Roman" panose="02020603050405020304" pitchFamily="18" charset="0"/>
                <a:cs typeface="Times New Roman" panose="02020603050405020304" pitchFamily="18" charset="0"/>
              </a:rPr>
            </a:br>
            <a:br>
              <a:rPr lang="en-GB" b="1" dirty="0">
                <a:solidFill>
                  <a:srgbClr val="495354"/>
                </a:solidFill>
                <a:latin typeface="Times New Roman" panose="02020603050405020304" pitchFamily="18" charset="0"/>
                <a:cs typeface="Times New Roman" panose="02020603050405020304" pitchFamily="18" charset="0"/>
              </a:rPr>
            </a:br>
            <a:r>
              <a:rPr lang="en-GB" b="1" dirty="0">
                <a:solidFill>
                  <a:srgbClr val="495354"/>
                </a:solidFill>
                <a:latin typeface="Times New Roman" panose="02020603050405020304" pitchFamily="18" charset="0"/>
                <a:cs typeface="Times New Roman" panose="02020603050405020304" pitchFamily="18" charset="0"/>
              </a:rPr>
              <a:t>- anterior border: </a:t>
            </a:r>
            <a:r>
              <a:rPr lang="en-GB" dirty="0">
                <a:solidFill>
                  <a:srgbClr val="495354"/>
                </a:solidFill>
                <a:latin typeface="Times New Roman" panose="02020603050405020304" pitchFamily="18" charset="0"/>
                <a:cs typeface="Times New Roman" panose="02020603050405020304" pitchFamily="18" charset="0"/>
              </a:rPr>
              <a:t>t</a:t>
            </a:r>
            <a:r>
              <a:rPr lang="en-GB" b="0" i="0" dirty="0">
                <a:solidFill>
                  <a:srgbClr val="495354"/>
                </a:solidFill>
                <a:effectLst/>
                <a:latin typeface="Times New Roman" panose="02020603050405020304" pitchFamily="18" charset="0"/>
                <a:cs typeface="Times New Roman" panose="02020603050405020304" pitchFamily="18" charset="0"/>
              </a:rPr>
              <a:t>he scalenus anterior muscle </a:t>
            </a:r>
          </a:p>
          <a:p>
            <a:pPr eaLnBrk="1" hangingPunct="1">
              <a:lnSpc>
                <a:spcPct val="80000"/>
              </a:lnSpc>
              <a:spcBef>
                <a:spcPct val="50000"/>
              </a:spcBef>
            </a:pPr>
            <a:r>
              <a:rPr lang="en-GB" b="1" dirty="0">
                <a:solidFill>
                  <a:srgbClr val="495354"/>
                </a:solidFill>
                <a:latin typeface="Times New Roman" panose="02020603050405020304" pitchFamily="18" charset="0"/>
                <a:cs typeface="Times New Roman" panose="02020603050405020304" pitchFamily="18" charset="0"/>
              </a:rPr>
              <a:t>- posterior border</a:t>
            </a:r>
            <a:r>
              <a:rPr lang="en-GB" dirty="0">
                <a:solidFill>
                  <a:srgbClr val="495354"/>
                </a:solidFill>
                <a:latin typeface="Times New Roman" panose="02020603050405020304" pitchFamily="18" charset="0"/>
                <a:cs typeface="Times New Roman" panose="02020603050405020304" pitchFamily="18" charset="0"/>
              </a:rPr>
              <a:t>: the </a:t>
            </a:r>
            <a:r>
              <a:rPr lang="en-GB" b="0" i="0" dirty="0">
                <a:solidFill>
                  <a:srgbClr val="495354"/>
                </a:solidFill>
                <a:effectLst/>
                <a:latin typeface="Times New Roman" panose="02020603050405020304" pitchFamily="18" charset="0"/>
                <a:cs typeface="Times New Roman" panose="02020603050405020304" pitchFamily="18" charset="0"/>
              </a:rPr>
              <a:t>scalenus </a:t>
            </a:r>
            <a:r>
              <a:rPr lang="en-GB" b="0" i="0" dirty="0" err="1">
                <a:solidFill>
                  <a:srgbClr val="495354"/>
                </a:solidFill>
                <a:effectLst/>
                <a:latin typeface="Times New Roman" panose="02020603050405020304" pitchFamily="18" charset="0"/>
                <a:cs typeface="Times New Roman" panose="02020603050405020304" pitchFamily="18" charset="0"/>
              </a:rPr>
              <a:t>medius</a:t>
            </a:r>
            <a:r>
              <a:rPr lang="en-GB" b="0" i="0" dirty="0">
                <a:solidFill>
                  <a:srgbClr val="495354"/>
                </a:solidFill>
                <a:effectLst/>
                <a:latin typeface="Times New Roman" panose="02020603050405020304" pitchFamily="18" charset="0"/>
                <a:cs typeface="Times New Roman" panose="02020603050405020304" pitchFamily="18" charset="0"/>
              </a:rPr>
              <a:t> muscle</a:t>
            </a:r>
          </a:p>
          <a:p>
            <a:pPr eaLnBrk="1" hangingPunct="1">
              <a:lnSpc>
                <a:spcPct val="80000"/>
              </a:lnSpc>
              <a:spcBef>
                <a:spcPct val="50000"/>
              </a:spcBef>
            </a:pPr>
            <a:r>
              <a:rPr lang="en-GB" b="1" i="0" dirty="0">
                <a:solidFill>
                  <a:srgbClr val="495354"/>
                </a:solidFill>
                <a:effectLst/>
                <a:latin typeface="Times New Roman" panose="02020603050405020304" pitchFamily="18" charset="0"/>
                <a:cs typeface="Times New Roman" panose="02020603050405020304" pitchFamily="18" charset="0"/>
              </a:rPr>
              <a:t>- inferior border </a:t>
            </a:r>
            <a:r>
              <a:rPr lang="en-GB" b="0" i="0" dirty="0">
                <a:solidFill>
                  <a:srgbClr val="495354"/>
                </a:solidFill>
                <a:effectLst/>
                <a:latin typeface="Times New Roman" panose="02020603050405020304" pitchFamily="18" charset="0"/>
                <a:cs typeface="Times New Roman" panose="02020603050405020304" pitchFamily="18" charset="0"/>
              </a:rPr>
              <a:t>is comprised by the first rib. </a:t>
            </a:r>
          </a:p>
          <a:p>
            <a:pPr eaLnBrk="1" hangingPunct="1">
              <a:lnSpc>
                <a:spcPct val="80000"/>
              </a:lnSpc>
              <a:spcBef>
                <a:spcPct val="50000"/>
              </a:spcBef>
            </a:pPr>
            <a:r>
              <a:rPr lang="en-GB" b="1" i="0" dirty="0">
                <a:solidFill>
                  <a:schemeClr val="bg1">
                    <a:lumMod val="50000"/>
                  </a:schemeClr>
                </a:solidFill>
                <a:effectLst/>
                <a:latin typeface="Times New Roman" panose="02020603050405020304" pitchFamily="18" charset="0"/>
                <a:cs typeface="Times New Roman" panose="02020603050405020304" pitchFamily="18" charset="0"/>
              </a:rPr>
              <a:t>This space is important as it is traversed by the trunks of the brachial plexus and the third segment of the subclavian artery</a:t>
            </a:r>
            <a:r>
              <a:rPr lang="en-GB" b="0" i="0" dirty="0">
                <a:solidFill>
                  <a:srgbClr val="495354"/>
                </a:solidFill>
                <a:effectLst/>
                <a:latin typeface="Times New Roman" panose="02020603050405020304" pitchFamily="18" charset="0"/>
                <a:cs typeface="Times New Roman" panose="02020603050405020304" pitchFamily="18" charset="0"/>
              </a:rPr>
              <a:t>.</a:t>
            </a:r>
            <a:endPar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B4C7B2A1-EAD6-0C91-08CD-B95C6E3DD467}"/>
              </a:ext>
            </a:extLst>
          </p:cNvPr>
          <p:cNvSpPr txBox="1"/>
          <p:nvPr/>
        </p:nvSpPr>
        <p:spPr>
          <a:xfrm>
            <a:off x="38159" y="4965371"/>
            <a:ext cx="9067682" cy="1837426"/>
          </a:xfrm>
          <a:prstGeom prst="rect">
            <a:avLst/>
          </a:prstGeom>
          <a:noFill/>
        </p:spPr>
        <p:txBody>
          <a:bodyPr wrap="square">
            <a:spAutoFit/>
          </a:bodyPr>
          <a:lstStyle/>
          <a:p>
            <a:pPr eaLnBrk="1" hangingPunct="1">
              <a:lnSpc>
                <a:spcPct val="80000"/>
              </a:lnSpc>
              <a:spcBef>
                <a:spcPct val="50000"/>
              </a:spcBef>
            </a:pPr>
            <a:r>
              <a:rPr lang="en-GB" b="1" u="sng" dirty="0" err="1">
                <a:solidFill>
                  <a:srgbClr val="495354"/>
                </a:solidFill>
                <a:latin typeface="Times New Roman" panose="02020603050405020304" pitchFamily="18" charset="0"/>
                <a:cs typeface="Times New Roman" panose="02020603050405020304" pitchFamily="18" charset="0"/>
              </a:rPr>
              <a:t>Prescalene</a:t>
            </a:r>
            <a:r>
              <a:rPr lang="en-GB" b="1" u="sng" dirty="0">
                <a:solidFill>
                  <a:srgbClr val="495354"/>
                </a:solidFill>
                <a:latin typeface="Times New Roman" panose="02020603050405020304" pitchFamily="18" charset="0"/>
                <a:cs typeface="Times New Roman" panose="02020603050405020304" pitchFamily="18" charset="0"/>
              </a:rPr>
              <a:t> space:</a:t>
            </a:r>
            <a:br>
              <a:rPr lang="en-GB" b="1" u="sng" dirty="0">
                <a:solidFill>
                  <a:srgbClr val="495354"/>
                </a:solidFill>
                <a:latin typeface="Times New Roman" panose="02020603050405020304" pitchFamily="18" charset="0"/>
                <a:cs typeface="Times New Roman" panose="02020603050405020304" pitchFamily="18" charset="0"/>
              </a:rPr>
            </a:br>
            <a:br>
              <a:rPr lang="en-GB" b="1" dirty="0">
                <a:solidFill>
                  <a:srgbClr val="495354"/>
                </a:solidFill>
                <a:latin typeface="Times New Roman" panose="02020603050405020304" pitchFamily="18" charset="0"/>
                <a:cs typeface="Times New Roman" panose="02020603050405020304" pitchFamily="18" charset="0"/>
              </a:rPr>
            </a:br>
            <a:r>
              <a:rPr lang="en-GB" b="1" dirty="0">
                <a:solidFill>
                  <a:srgbClr val="495354"/>
                </a:solidFill>
                <a:latin typeface="Times New Roman" panose="02020603050405020304" pitchFamily="18" charset="0"/>
                <a:cs typeface="Times New Roman" panose="02020603050405020304" pitchFamily="18" charset="0"/>
              </a:rPr>
              <a:t>- anterior border: </a:t>
            </a:r>
            <a:r>
              <a:rPr lang="en-GB" dirty="0">
                <a:solidFill>
                  <a:srgbClr val="495354"/>
                </a:solidFill>
                <a:latin typeface="Times New Roman" panose="02020603050405020304" pitchFamily="18" charset="0"/>
                <a:cs typeface="Times New Roman" panose="02020603050405020304" pitchFamily="18" charset="0"/>
              </a:rPr>
              <a:t>sternocleidomastoid</a:t>
            </a:r>
            <a:r>
              <a:rPr lang="en-GB" b="0" i="0" dirty="0">
                <a:solidFill>
                  <a:srgbClr val="495354"/>
                </a:solidFill>
                <a:effectLst/>
                <a:latin typeface="Times New Roman" panose="02020603050405020304" pitchFamily="18" charset="0"/>
                <a:cs typeface="Times New Roman" panose="02020603050405020304" pitchFamily="18" charset="0"/>
              </a:rPr>
              <a:t> muscle </a:t>
            </a:r>
          </a:p>
          <a:p>
            <a:pPr eaLnBrk="1" hangingPunct="1">
              <a:lnSpc>
                <a:spcPct val="80000"/>
              </a:lnSpc>
              <a:spcBef>
                <a:spcPct val="50000"/>
              </a:spcBef>
            </a:pPr>
            <a:r>
              <a:rPr lang="en-GB" b="1" dirty="0">
                <a:solidFill>
                  <a:srgbClr val="495354"/>
                </a:solidFill>
                <a:latin typeface="Times New Roman" panose="02020603050405020304" pitchFamily="18" charset="0"/>
                <a:cs typeface="Times New Roman" panose="02020603050405020304" pitchFamily="18" charset="0"/>
              </a:rPr>
              <a:t>- posterior border</a:t>
            </a:r>
            <a:r>
              <a:rPr lang="en-GB" dirty="0">
                <a:solidFill>
                  <a:srgbClr val="495354"/>
                </a:solidFill>
                <a:latin typeface="Times New Roman" panose="02020603050405020304" pitchFamily="18" charset="0"/>
                <a:cs typeface="Times New Roman" panose="02020603050405020304" pitchFamily="18" charset="0"/>
              </a:rPr>
              <a:t>: the </a:t>
            </a:r>
            <a:r>
              <a:rPr lang="en-GB" b="0" i="0" dirty="0">
                <a:solidFill>
                  <a:srgbClr val="495354"/>
                </a:solidFill>
                <a:effectLst/>
                <a:latin typeface="Times New Roman" panose="02020603050405020304" pitchFamily="18" charset="0"/>
                <a:cs typeface="Times New Roman" panose="02020603050405020304" pitchFamily="18" charset="0"/>
              </a:rPr>
              <a:t>scalenus anterior muscle</a:t>
            </a:r>
          </a:p>
          <a:p>
            <a:pPr eaLnBrk="1" hangingPunct="1">
              <a:lnSpc>
                <a:spcPct val="80000"/>
              </a:lnSpc>
              <a:spcBef>
                <a:spcPct val="50000"/>
              </a:spcBef>
            </a:pPr>
            <a:r>
              <a:rPr lang="en-GB" b="1" i="0" dirty="0">
                <a:solidFill>
                  <a:srgbClr val="495354"/>
                </a:solidFill>
                <a:effectLst/>
                <a:latin typeface="Times New Roman" panose="02020603050405020304" pitchFamily="18" charset="0"/>
                <a:cs typeface="Times New Roman" panose="02020603050405020304" pitchFamily="18" charset="0"/>
              </a:rPr>
              <a:t>- inferior border </a:t>
            </a:r>
            <a:r>
              <a:rPr lang="en-GB" b="0" i="0" dirty="0">
                <a:solidFill>
                  <a:srgbClr val="495354"/>
                </a:solidFill>
                <a:effectLst/>
                <a:latin typeface="Times New Roman" panose="02020603050405020304" pitchFamily="18" charset="0"/>
                <a:cs typeface="Times New Roman" panose="02020603050405020304" pitchFamily="18" charset="0"/>
              </a:rPr>
              <a:t>is comprised by the first rib. </a:t>
            </a:r>
          </a:p>
          <a:p>
            <a:pPr eaLnBrk="1" hangingPunct="1">
              <a:lnSpc>
                <a:spcPct val="80000"/>
              </a:lnSpc>
              <a:spcBef>
                <a:spcPct val="50000"/>
              </a:spcBef>
            </a:pPr>
            <a:r>
              <a:rPr lang="en-GB" b="1" i="0" dirty="0">
                <a:solidFill>
                  <a:schemeClr val="bg1">
                    <a:lumMod val="50000"/>
                  </a:schemeClr>
                </a:solidFill>
                <a:effectLst/>
                <a:latin typeface="Times New Roman" panose="02020603050405020304" pitchFamily="18" charset="0"/>
                <a:cs typeface="Times New Roman" panose="02020603050405020304" pitchFamily="18" charset="0"/>
              </a:rPr>
              <a:t>This space is important as it is traversed by the subclavian vein and phrenic nerve</a:t>
            </a:r>
            <a:r>
              <a:rPr lang="en-GB" b="0" i="0" dirty="0">
                <a:solidFill>
                  <a:srgbClr val="495354"/>
                </a:solidFill>
                <a:effectLst/>
                <a:latin typeface="Times New Roman" panose="02020603050405020304" pitchFamily="18" charset="0"/>
                <a:cs typeface="Times New Roman" panose="02020603050405020304" pitchFamily="18" charset="0"/>
              </a:rPr>
              <a:t>.</a:t>
            </a:r>
            <a:endPar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11266" name="Picture 2">
            <a:extLst>
              <a:ext uri="{FF2B5EF4-FFF2-40B4-BE49-F238E27FC236}">
                <a16:creationId xmlns:a16="http://schemas.microsoft.com/office/drawing/2014/main" id="{466EA6FB-7561-F5CB-D235-AE79B5843F7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079" b="11026"/>
          <a:stretch/>
        </p:blipFill>
        <p:spPr bwMode="auto">
          <a:xfrm>
            <a:off x="1981268" y="2146044"/>
            <a:ext cx="5381625" cy="2819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392301"/>
      </p:ext>
    </p:extLst>
  </p:cSld>
  <p:clrMapOvr>
    <a:masterClrMapping/>
  </p:clrMapOvr>
  <p:transition spd="slow">
    <p:diamond/>
  </p:transition>
</p:sld>
</file>

<file path=ppt/slides/slide82.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0535E74C-465D-6940-2ADE-0DE0CA469498}"/>
              </a:ext>
            </a:extLst>
          </p:cNvPr>
          <p:cNvSpPr>
            <a:spLocks noGrp="1" noChangeArrowheads="1"/>
          </p:cNvSpPr>
          <p:nvPr>
            <p:ph type="title" idx="4294967295"/>
          </p:nvPr>
        </p:nvSpPr>
        <p:spPr>
          <a:xfrm>
            <a:off x="457200" y="0"/>
            <a:ext cx="8229600" cy="620713"/>
          </a:xfrm>
        </p:spPr>
        <p:txBody>
          <a:bodyPr/>
          <a:lstStyle/>
          <a:p>
            <a:pPr eaLnBrk="1" hangingPunct="1"/>
            <a:r>
              <a:rPr lang="en-GB" altLang="en-US" sz="28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NECK</a:t>
            </a:r>
            <a:endParaRPr lang="en-US" altLang="en-US" sz="28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35844" name="Rectangle 4">
            <a:extLst>
              <a:ext uri="{FF2B5EF4-FFF2-40B4-BE49-F238E27FC236}">
                <a16:creationId xmlns:a16="http://schemas.microsoft.com/office/drawing/2014/main" id="{30894CA7-E375-00DC-6D9C-5C52F0DE7284}"/>
              </a:ext>
            </a:extLst>
          </p:cNvPr>
          <p:cNvSpPr>
            <a:spLocks noGrp="1" noChangeArrowheads="1"/>
          </p:cNvSpPr>
          <p:nvPr>
            <p:ph type="body" sz="half" idx="4294967295"/>
          </p:nvPr>
        </p:nvSpPr>
        <p:spPr>
          <a:xfrm>
            <a:off x="0" y="584040"/>
            <a:ext cx="7695998" cy="6237287"/>
          </a:xfrm>
        </p:spPr>
        <p:txBody>
          <a:bodyPr/>
          <a:lstStyle/>
          <a:p>
            <a:pPr marL="533400" indent="-533400" algn="ctr" eaLnBrk="1" hangingPunct="1">
              <a:lnSpc>
                <a:spcPct val="90000"/>
              </a:lnSpc>
              <a:buFont typeface="Wingdings" panose="05000000000000000000" pitchFamily="2" charset="2"/>
              <a:buNone/>
            </a:pP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POSTERIOR REGION OF THE NECK</a:t>
            </a:r>
            <a:endPar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algn="ctr" eaLnBrk="1" hangingPunct="1">
              <a:lnSpc>
                <a:spcPct val="90000"/>
              </a:lnSpc>
              <a:buFont typeface="Wingdings" panose="05000000000000000000" pitchFamily="2" charset="2"/>
              <a:buNone/>
            </a:pPr>
            <a:endParaRPr lang="sr-Latn-CS" altLang="en-US" sz="1800" b="1" dirty="0">
              <a:solidFill>
                <a:srgbClr val="FFCC00"/>
              </a:solidFill>
              <a:effectLst>
                <a:outerShdw blurRad="38100" dist="38100" dir="2700000" algn="tl">
                  <a:srgbClr val="000000"/>
                </a:outerShdw>
              </a:effectLst>
              <a:latin typeface="Comic Sans MS" panose="030F0702030302020204" pitchFamily="66" charset="0"/>
            </a:endParaRPr>
          </a:p>
          <a:p>
            <a:pPr marL="533400" indent="-533400" eaLnBrk="1" hangingPunct="1">
              <a:lnSpc>
                <a:spcPct val="90000"/>
              </a:lnSpc>
              <a:buFont typeface="Wingdings" panose="05000000000000000000" pitchFamily="2" charset="2"/>
              <a:buNone/>
            </a:pPr>
            <a:r>
              <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a:t>
            </a:r>
            <a:r>
              <a:rPr lang="en-GB" altLang="en-US" sz="2000" b="1" baseline="300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(SUPERFICIAL) LAYER)</a:t>
            </a:r>
            <a:endPar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trapezius</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  </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a:t>
            </a:r>
            <a:r>
              <a:rPr lang="en-GB" altLang="en-US" sz="2000" b="1" baseline="300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ND</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LAYER</a:t>
            </a:r>
            <a:endPar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levator</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scapulae</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splenius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splenius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cervicis</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3. </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3</a:t>
            </a:r>
            <a:r>
              <a:rPr lang="en-GB" altLang="en-US" sz="2000" b="1" baseline="300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RD</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LAYER</a:t>
            </a:r>
            <a:endPar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spinalis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spinalis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errector</a:t>
            </a:r>
            <a:endPar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longissimus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spinae</a:t>
            </a:r>
            <a:endPar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longissimus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cervicis</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iliocostalis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cervicis</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semispinalis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endParaRPr lang="en-US" altLang="en-US" sz="1400" dirty="0">
              <a:solidFill>
                <a:srgbClr val="FFCC00"/>
              </a:solidFill>
              <a:effectLst>
                <a:outerShdw blurRad="38100" dist="38100" dir="2700000" algn="tl">
                  <a:srgbClr val="000000"/>
                </a:outerShdw>
              </a:effectLst>
            </a:endParaRPr>
          </a:p>
        </p:txBody>
      </p:sp>
      <p:sp>
        <p:nvSpPr>
          <p:cNvPr id="35845" name="AutoShape 5">
            <a:extLst>
              <a:ext uri="{FF2B5EF4-FFF2-40B4-BE49-F238E27FC236}">
                <a16:creationId xmlns:a16="http://schemas.microsoft.com/office/drawing/2014/main" id="{76430E58-A71E-F658-F95E-EFACEA53704B}"/>
              </a:ext>
            </a:extLst>
          </p:cNvPr>
          <p:cNvSpPr>
            <a:spLocks/>
          </p:cNvSpPr>
          <p:nvPr/>
        </p:nvSpPr>
        <p:spPr bwMode="auto">
          <a:xfrm>
            <a:off x="3048040" y="3702683"/>
            <a:ext cx="292098" cy="1478869"/>
          </a:xfrm>
          <a:prstGeom prst="rightBrace">
            <a:avLst>
              <a:gd name="adj1" fmla="val 41667"/>
              <a:gd name="adj2" fmla="val 46444"/>
            </a:avLst>
          </a:prstGeom>
          <a:noFill/>
          <a:ln w="19050" cmpd="sng">
            <a:solidFill>
              <a:schemeClr val="accent5">
                <a:lumMod val="10000"/>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35846" name="AutoShape 6">
            <a:extLst>
              <a:ext uri="{FF2B5EF4-FFF2-40B4-BE49-F238E27FC236}">
                <a16:creationId xmlns:a16="http://schemas.microsoft.com/office/drawing/2014/main" id="{65BADF4F-A1EE-41E1-C84C-CFD96A7C174C}"/>
              </a:ext>
            </a:extLst>
          </p:cNvPr>
          <p:cNvSpPr>
            <a:spLocks/>
          </p:cNvSpPr>
          <p:nvPr/>
        </p:nvSpPr>
        <p:spPr bwMode="auto">
          <a:xfrm rot="10800000">
            <a:off x="4952990" y="1524050"/>
            <a:ext cx="93841" cy="990574"/>
          </a:xfrm>
          <a:prstGeom prst="rightBrace">
            <a:avLst>
              <a:gd name="adj1" fmla="val 50000"/>
              <a:gd name="adj2" fmla="val 50000"/>
            </a:avLst>
          </a:prstGeom>
          <a:noFill/>
          <a:ln w="19050" cmpd="sng">
            <a:solidFill>
              <a:schemeClr val="accent5">
                <a:lumMod val="10000"/>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sr-Latn-CS" altLang="en-US"/>
          </a:p>
        </p:txBody>
      </p:sp>
      <p:sp>
        <p:nvSpPr>
          <p:cNvPr id="3" name="TextBox 2">
            <a:extLst>
              <a:ext uri="{FF2B5EF4-FFF2-40B4-BE49-F238E27FC236}">
                <a16:creationId xmlns:a16="http://schemas.microsoft.com/office/drawing/2014/main" id="{8841FAA2-911A-83DD-11CD-BF34929C3379}"/>
              </a:ext>
            </a:extLst>
          </p:cNvPr>
          <p:cNvSpPr txBox="1"/>
          <p:nvPr/>
        </p:nvSpPr>
        <p:spPr>
          <a:xfrm>
            <a:off x="4876804" y="1138863"/>
            <a:ext cx="4267196" cy="2751522"/>
          </a:xfrm>
          <a:prstGeom prst="rect">
            <a:avLst/>
          </a:prstGeom>
          <a:noFill/>
        </p:spPr>
        <p:txBody>
          <a:bodyPr wrap="square">
            <a:spAutoFit/>
          </a:bodyPr>
          <a:lstStyle/>
          <a:p>
            <a:pPr marL="533400" indent="-533400" eaLnBrk="1" hangingPunct="1">
              <a:lnSpc>
                <a:spcPct val="90000"/>
              </a:lnSpc>
              <a:buFont typeface="Wingdings" panose="05000000000000000000" pitchFamily="2" charset="2"/>
              <a:buNone/>
            </a:pPr>
            <a:r>
              <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4.  </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4</a:t>
            </a:r>
            <a:r>
              <a:rPr lang="en-GB" altLang="en-US" sz="2000" b="1" baseline="300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a:t>
            </a:r>
            <a:r>
              <a:rPr lang="en-GB"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LAYER</a:t>
            </a:r>
            <a:endParaRPr lang="sr-Latn-CS" altLang="en-US" sz="20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b="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rectus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major</a:t>
            </a: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rectus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minor</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obliqus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superior</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obliqus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inferior</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rectus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lateralis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et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transversospinalis</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mm.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intertransversarii</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mm.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interspinales</a:t>
            </a:r>
            <a:r>
              <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cervicis</a:t>
            </a:r>
            <a:endParaRPr lang="sr-Latn-CS"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panose="05000000000000000000" pitchFamily="2" charset="2"/>
              <a:buNone/>
            </a:pPr>
            <a:r>
              <a:rPr lang="sr-Latn-CS" altLang="en-US" sz="1200" dirty="0">
                <a:solidFill>
                  <a:srgbClr val="FFCC00"/>
                </a:solidFill>
                <a:effectLst>
                  <a:outerShdw blurRad="38100" dist="38100" dir="2700000" algn="tl">
                    <a:srgbClr val="000000"/>
                  </a:outerShdw>
                </a:effectLst>
              </a:rPr>
              <a:t> </a:t>
            </a:r>
            <a:endParaRPr lang="en-GB" dirty="0"/>
          </a:p>
        </p:txBody>
      </p:sp>
      <p:sp>
        <p:nvSpPr>
          <p:cNvPr id="4" name="TextBox 3">
            <a:extLst>
              <a:ext uri="{FF2B5EF4-FFF2-40B4-BE49-F238E27FC236}">
                <a16:creationId xmlns:a16="http://schemas.microsoft.com/office/drawing/2014/main" id="{52A03E6F-21E7-0CA3-3D37-A4ED0718AF0F}"/>
              </a:ext>
            </a:extLst>
          </p:cNvPr>
          <p:cNvSpPr txBox="1"/>
          <p:nvPr/>
        </p:nvSpPr>
        <p:spPr>
          <a:xfrm>
            <a:off x="3643883" y="1667492"/>
            <a:ext cx="1402948" cy="923330"/>
          </a:xfrm>
          <a:prstGeom prst="rect">
            <a:avLst/>
          </a:prstGeom>
          <a:noFill/>
        </p:spPr>
        <p:txBody>
          <a:bodyPr wrap="none" rtlCol="0">
            <a:spAutoFit/>
          </a:bodyPr>
          <a:lstStyle/>
          <a:p>
            <a:r>
              <a:rPr lang="en-GB" altLang="en-US"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trigonum</a:t>
            </a:r>
            <a:br>
              <a:rPr lang="en-GB" altLang="en-US"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suboccipitale</a:t>
            </a:r>
            <a:br>
              <a:rPr lang="en-GB"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18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Arnoldi</a:t>
            </a:r>
            <a:endParaRPr lang="sr-Latn-CS" altLang="en-US" sz="18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0324200"/>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8C3F46-1814-E0F8-0B2D-504538FF31F0}"/>
              </a:ext>
            </a:extLst>
          </p:cNvPr>
          <p:cNvPicPr>
            <a:picLocks noChangeAspect="1"/>
          </p:cNvPicPr>
          <p:nvPr/>
        </p:nvPicPr>
        <p:blipFill>
          <a:blip r:embed="rId2"/>
          <a:stretch>
            <a:fillRect/>
          </a:stretch>
        </p:blipFill>
        <p:spPr>
          <a:xfrm>
            <a:off x="2209862" y="3188226"/>
            <a:ext cx="4231591" cy="3630810"/>
          </a:xfrm>
          <a:prstGeom prst="rect">
            <a:avLst/>
          </a:prstGeom>
        </p:spPr>
      </p:pic>
      <p:sp>
        <p:nvSpPr>
          <p:cNvPr id="10" name="TextBox 9">
            <a:extLst>
              <a:ext uri="{FF2B5EF4-FFF2-40B4-BE49-F238E27FC236}">
                <a16:creationId xmlns:a16="http://schemas.microsoft.com/office/drawing/2014/main" id="{41899B5E-DBAD-5FBF-5D93-3203ED5E95BC}"/>
              </a:ext>
            </a:extLst>
          </p:cNvPr>
          <p:cNvSpPr txBox="1"/>
          <p:nvPr/>
        </p:nvSpPr>
        <p:spPr>
          <a:xfrm>
            <a:off x="0" y="38964"/>
            <a:ext cx="9296276" cy="757130"/>
          </a:xfrm>
          <a:prstGeom prst="rect">
            <a:avLst/>
          </a:prstGeom>
          <a:noFill/>
        </p:spPr>
        <p:txBody>
          <a:bodyPr wrap="square">
            <a:spAutoFit/>
          </a:bodyPr>
          <a:lstStyle/>
          <a:p>
            <a:pPr marL="533400" indent="-533400" algn="ctr" eaLnBrk="1" hangingPunct="1">
              <a:lnSpc>
                <a:spcPct val="90000"/>
              </a:lnSpc>
              <a:buFont typeface="Wingdings" panose="05000000000000000000" pitchFamily="2" charset="2"/>
              <a:buNone/>
            </a:pP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POSTERIOR REGION OF THE NECK</a:t>
            </a:r>
            <a:b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- 1</a:t>
            </a:r>
            <a:r>
              <a:rPr lang="en-GB" altLang="en-US" sz="2400" b="1" baseline="300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a:t>
            </a: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layer - </a:t>
            </a:r>
            <a:endParaRPr lang="sr-Latn-C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cxnSp>
        <p:nvCxnSpPr>
          <p:cNvPr id="15" name="Straight Arrow Connector 14">
            <a:extLst>
              <a:ext uri="{FF2B5EF4-FFF2-40B4-BE49-F238E27FC236}">
                <a16:creationId xmlns:a16="http://schemas.microsoft.com/office/drawing/2014/main" id="{3EABC932-3886-51C4-AD3B-F9F53165A68B}"/>
              </a:ext>
            </a:extLst>
          </p:cNvPr>
          <p:cNvCxnSpPr/>
          <p:nvPr/>
        </p:nvCxnSpPr>
        <p:spPr bwMode="auto">
          <a:xfrm>
            <a:off x="2438456" y="4343376"/>
            <a:ext cx="990574"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 name="Picture 6">
            <a:extLst>
              <a:ext uri="{FF2B5EF4-FFF2-40B4-BE49-F238E27FC236}">
                <a16:creationId xmlns:a16="http://schemas.microsoft.com/office/drawing/2014/main" id="{D5842880-86EA-B53F-FEC7-F2203589A3A0}"/>
              </a:ext>
            </a:extLst>
          </p:cNvPr>
          <p:cNvPicPr>
            <a:picLocks noChangeAspect="1"/>
          </p:cNvPicPr>
          <p:nvPr/>
        </p:nvPicPr>
        <p:blipFill rotWithShape="1">
          <a:blip r:embed="rId3"/>
          <a:srcRect t="1462" b="88489"/>
          <a:stretch/>
        </p:blipFill>
        <p:spPr>
          <a:xfrm>
            <a:off x="31802" y="796094"/>
            <a:ext cx="9112198" cy="575560"/>
          </a:xfrm>
          <a:prstGeom prst="rect">
            <a:avLst/>
          </a:prstGeom>
        </p:spPr>
      </p:pic>
      <p:pic>
        <p:nvPicPr>
          <p:cNvPr id="9" name="Picture 8">
            <a:extLst>
              <a:ext uri="{FF2B5EF4-FFF2-40B4-BE49-F238E27FC236}">
                <a16:creationId xmlns:a16="http://schemas.microsoft.com/office/drawing/2014/main" id="{CF3AD7DD-CD57-3000-01DE-8D512405AC11}"/>
              </a:ext>
            </a:extLst>
          </p:cNvPr>
          <p:cNvPicPr>
            <a:picLocks noChangeAspect="1"/>
          </p:cNvPicPr>
          <p:nvPr/>
        </p:nvPicPr>
        <p:blipFill rotWithShape="1">
          <a:blip r:embed="rId3"/>
          <a:srcRect t="61750" b="-545"/>
          <a:stretch/>
        </p:blipFill>
        <p:spPr>
          <a:xfrm>
            <a:off x="31682" y="1295456"/>
            <a:ext cx="9112198" cy="2222147"/>
          </a:xfrm>
          <a:prstGeom prst="rect">
            <a:avLst/>
          </a:prstGeom>
        </p:spPr>
      </p:pic>
    </p:spTree>
    <p:extLst>
      <p:ext uri="{BB962C8B-B14F-4D97-AF65-F5344CB8AC3E}">
        <p14:creationId xmlns:p14="http://schemas.microsoft.com/office/powerpoint/2010/main" val="947549758"/>
      </p:ext>
    </p:extLst>
  </p:cSld>
  <p:clrMapOvr>
    <a:masterClrMapping/>
  </p:clrMapOvr>
  <p:transition spd="slow">
    <p:diamond/>
  </p:transition>
</p:sld>
</file>

<file path=ppt/slides/slide8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1FFD95-6819-5BB3-252D-1C34114DF8FC}"/>
              </a:ext>
            </a:extLst>
          </p:cNvPr>
          <p:cNvPicPr>
            <a:picLocks noChangeAspect="1"/>
          </p:cNvPicPr>
          <p:nvPr/>
        </p:nvPicPr>
        <p:blipFill>
          <a:blip r:embed="rId2"/>
          <a:stretch>
            <a:fillRect/>
          </a:stretch>
        </p:blipFill>
        <p:spPr>
          <a:xfrm>
            <a:off x="39157" y="1750362"/>
            <a:ext cx="8876129" cy="1571680"/>
          </a:xfrm>
          <a:prstGeom prst="rect">
            <a:avLst/>
          </a:prstGeom>
        </p:spPr>
      </p:pic>
      <p:pic>
        <p:nvPicPr>
          <p:cNvPr id="4" name="Picture 3">
            <a:extLst>
              <a:ext uri="{FF2B5EF4-FFF2-40B4-BE49-F238E27FC236}">
                <a16:creationId xmlns:a16="http://schemas.microsoft.com/office/drawing/2014/main" id="{E98C3F46-1814-E0F8-0B2D-504538FF31F0}"/>
              </a:ext>
            </a:extLst>
          </p:cNvPr>
          <p:cNvPicPr>
            <a:picLocks noChangeAspect="1"/>
          </p:cNvPicPr>
          <p:nvPr/>
        </p:nvPicPr>
        <p:blipFill>
          <a:blip r:embed="rId3"/>
          <a:stretch>
            <a:fillRect/>
          </a:stretch>
        </p:blipFill>
        <p:spPr>
          <a:xfrm>
            <a:off x="35617" y="3236712"/>
            <a:ext cx="4231591" cy="3630810"/>
          </a:xfrm>
          <a:prstGeom prst="rect">
            <a:avLst/>
          </a:prstGeom>
        </p:spPr>
      </p:pic>
      <p:pic>
        <p:nvPicPr>
          <p:cNvPr id="5" name="Picture 4">
            <a:extLst>
              <a:ext uri="{FF2B5EF4-FFF2-40B4-BE49-F238E27FC236}">
                <a16:creationId xmlns:a16="http://schemas.microsoft.com/office/drawing/2014/main" id="{866F3736-A6D9-06AD-8617-CF3386B3D8CC}"/>
              </a:ext>
            </a:extLst>
          </p:cNvPr>
          <p:cNvPicPr>
            <a:picLocks noChangeAspect="1"/>
          </p:cNvPicPr>
          <p:nvPr/>
        </p:nvPicPr>
        <p:blipFill>
          <a:blip r:embed="rId4"/>
          <a:stretch>
            <a:fillRect/>
          </a:stretch>
        </p:blipFill>
        <p:spPr>
          <a:xfrm>
            <a:off x="4496576" y="3913367"/>
            <a:ext cx="4672730" cy="2905669"/>
          </a:xfrm>
          <a:prstGeom prst="rect">
            <a:avLst/>
          </a:prstGeom>
        </p:spPr>
      </p:pic>
      <p:cxnSp>
        <p:nvCxnSpPr>
          <p:cNvPr id="6" name="Straight Arrow Connector 5">
            <a:extLst>
              <a:ext uri="{FF2B5EF4-FFF2-40B4-BE49-F238E27FC236}">
                <a16:creationId xmlns:a16="http://schemas.microsoft.com/office/drawing/2014/main" id="{73C8E9F9-2D87-2FFB-26E0-B00B88F4F4D6}"/>
              </a:ext>
            </a:extLst>
          </p:cNvPr>
          <p:cNvCxnSpPr/>
          <p:nvPr/>
        </p:nvCxnSpPr>
        <p:spPr bwMode="auto">
          <a:xfrm flipH="1">
            <a:off x="2971842" y="4190980"/>
            <a:ext cx="1208332"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a:extLst>
              <a:ext uri="{FF2B5EF4-FFF2-40B4-BE49-F238E27FC236}">
                <a16:creationId xmlns:a16="http://schemas.microsoft.com/office/drawing/2014/main" id="{A9BDB469-CE1C-466A-1405-6DE129543567}"/>
              </a:ext>
            </a:extLst>
          </p:cNvPr>
          <p:cNvCxnSpPr/>
          <p:nvPr/>
        </p:nvCxnSpPr>
        <p:spPr bwMode="auto">
          <a:xfrm>
            <a:off x="5105386" y="5396639"/>
            <a:ext cx="1205472"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a:extLst>
              <a:ext uri="{FF2B5EF4-FFF2-40B4-BE49-F238E27FC236}">
                <a16:creationId xmlns:a16="http://schemas.microsoft.com/office/drawing/2014/main" id="{41899B5E-DBAD-5FBF-5D93-3203ED5E95BC}"/>
              </a:ext>
            </a:extLst>
          </p:cNvPr>
          <p:cNvSpPr txBox="1"/>
          <p:nvPr/>
        </p:nvSpPr>
        <p:spPr>
          <a:xfrm>
            <a:off x="0" y="38964"/>
            <a:ext cx="9296276" cy="757130"/>
          </a:xfrm>
          <a:prstGeom prst="rect">
            <a:avLst/>
          </a:prstGeom>
          <a:noFill/>
        </p:spPr>
        <p:txBody>
          <a:bodyPr wrap="square">
            <a:spAutoFit/>
          </a:bodyPr>
          <a:lstStyle/>
          <a:p>
            <a:pPr marL="533400" indent="-533400" algn="ctr" eaLnBrk="1" hangingPunct="1">
              <a:lnSpc>
                <a:spcPct val="90000"/>
              </a:lnSpc>
              <a:buFont typeface="Wingdings" panose="05000000000000000000" pitchFamily="2" charset="2"/>
              <a:buNone/>
            </a:pP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POSTERIOR REGION OF THE NECK</a:t>
            </a:r>
            <a:b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- 2</a:t>
            </a:r>
            <a:r>
              <a:rPr lang="en-GB" altLang="en-US" sz="2400" b="1" baseline="300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nd</a:t>
            </a: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layer - </a:t>
            </a:r>
            <a:endParaRPr lang="sr-Latn-C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id="{F6C7A1EE-1BF8-637A-2E11-0AF92F1CEF82}"/>
              </a:ext>
            </a:extLst>
          </p:cNvPr>
          <p:cNvPicPr>
            <a:picLocks noChangeAspect="1"/>
          </p:cNvPicPr>
          <p:nvPr/>
        </p:nvPicPr>
        <p:blipFill rotWithShape="1">
          <a:blip r:embed="rId5"/>
          <a:srcRect b="86175"/>
          <a:stretch/>
        </p:blipFill>
        <p:spPr>
          <a:xfrm>
            <a:off x="-10995" y="743428"/>
            <a:ext cx="9002479" cy="415609"/>
          </a:xfrm>
          <a:prstGeom prst="rect">
            <a:avLst/>
          </a:prstGeom>
        </p:spPr>
      </p:pic>
      <p:pic>
        <p:nvPicPr>
          <p:cNvPr id="14" name="Picture 13">
            <a:extLst>
              <a:ext uri="{FF2B5EF4-FFF2-40B4-BE49-F238E27FC236}">
                <a16:creationId xmlns:a16="http://schemas.microsoft.com/office/drawing/2014/main" id="{EE4587F0-286B-4D5C-14A3-1960FD288E03}"/>
              </a:ext>
            </a:extLst>
          </p:cNvPr>
          <p:cNvPicPr>
            <a:picLocks noChangeAspect="1"/>
          </p:cNvPicPr>
          <p:nvPr/>
        </p:nvPicPr>
        <p:blipFill rotWithShape="1">
          <a:blip r:embed="rId6"/>
          <a:srcRect t="48837" b="33024"/>
          <a:stretch/>
        </p:blipFill>
        <p:spPr>
          <a:xfrm>
            <a:off x="-10995" y="1187366"/>
            <a:ext cx="9002479" cy="654145"/>
          </a:xfrm>
          <a:prstGeom prst="rect">
            <a:avLst/>
          </a:prstGeom>
        </p:spPr>
      </p:pic>
      <p:cxnSp>
        <p:nvCxnSpPr>
          <p:cNvPr id="15" name="Straight Arrow Connector 14">
            <a:extLst>
              <a:ext uri="{FF2B5EF4-FFF2-40B4-BE49-F238E27FC236}">
                <a16:creationId xmlns:a16="http://schemas.microsoft.com/office/drawing/2014/main" id="{3EABC932-3886-51C4-AD3B-F9F53165A68B}"/>
              </a:ext>
            </a:extLst>
          </p:cNvPr>
          <p:cNvCxnSpPr/>
          <p:nvPr/>
        </p:nvCxnSpPr>
        <p:spPr bwMode="auto">
          <a:xfrm flipH="1">
            <a:off x="2971842" y="4419574"/>
            <a:ext cx="1208332" cy="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983934888"/>
      </p:ext>
    </p:extLst>
  </p:cSld>
  <p:clrMapOvr>
    <a:masterClrMapping/>
  </p:clrMapOvr>
  <p:transition spd="slow">
    <p:diamond/>
  </p:transition>
</p:sld>
</file>

<file path=ppt/slides/slide85.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999AA06-9BA2-B296-2ECF-7ED0321A3132}"/>
              </a:ext>
            </a:extLst>
          </p:cNvPr>
          <p:cNvPicPr>
            <a:picLocks noChangeAspect="1"/>
          </p:cNvPicPr>
          <p:nvPr/>
        </p:nvPicPr>
        <p:blipFill>
          <a:blip r:embed="rId2"/>
          <a:stretch>
            <a:fillRect/>
          </a:stretch>
        </p:blipFill>
        <p:spPr>
          <a:xfrm>
            <a:off x="4343406" y="3158084"/>
            <a:ext cx="4724396" cy="2937796"/>
          </a:xfrm>
          <a:prstGeom prst="rect">
            <a:avLst/>
          </a:prstGeom>
        </p:spPr>
      </p:pic>
      <p:sp>
        <p:nvSpPr>
          <p:cNvPr id="55298" name="Rectangle 2">
            <a:extLst>
              <a:ext uri="{FF2B5EF4-FFF2-40B4-BE49-F238E27FC236}">
                <a16:creationId xmlns:a16="http://schemas.microsoft.com/office/drawing/2014/main" id="{862ECD53-3905-E74F-2BC6-C46EB451569F}"/>
              </a:ext>
            </a:extLst>
          </p:cNvPr>
          <p:cNvSpPr>
            <a:spLocks noGrp="1" noChangeArrowheads="1"/>
          </p:cNvSpPr>
          <p:nvPr>
            <p:ph type="body" idx="4294967295"/>
          </p:nvPr>
        </p:nvSpPr>
        <p:spPr>
          <a:xfrm>
            <a:off x="0" y="762070"/>
            <a:ext cx="5333980" cy="6095930"/>
          </a:xfrm>
          <a:noFill/>
        </p:spPr>
        <p:txBody>
          <a:bodyPr/>
          <a:lstStyle/>
          <a:p>
            <a:pPr eaLnBrk="1" hangingPunct="1">
              <a:buFont typeface="Wingdings" panose="05000000000000000000" pitchFamily="2" charset="2"/>
              <a:buNone/>
            </a:pPr>
            <a:r>
              <a:rPr lang="en-GB"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 m.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spinalis</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cervicis</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origin</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process</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us</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spinosus</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of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C6,7-Th1,2</a:t>
            </a:r>
            <a:b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insertion: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proc</a:t>
            </a:r>
            <a:r>
              <a:rPr lang="en-GB"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essus</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spinosus</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of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C2,3</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a:p>
            <a:pPr eaLnBrk="1" hangingPunct="1">
              <a:buFont typeface="Wingdings" panose="05000000000000000000" pitchFamily="2" charset="2"/>
              <a:buNone/>
            </a:pP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b</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spinalis</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origin</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process</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us</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spinosus</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of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Th1-6</a:t>
            </a:r>
            <a:endPar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insertion: squamous part of occipital bone</a:t>
            </a:r>
            <a:endPar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longissimus</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endParaRPr lang="en-GB"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origin:</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 transversus of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C4-7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and</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1-3,</a:t>
            </a:r>
            <a:br>
              <a:rPr lang="sr-Cyrl-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Cyrl-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insertion:</a:t>
            </a:r>
            <a:r>
              <a:rPr lang="sr-Cyrl-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mastoideus</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a:p>
            <a:pPr eaLnBrk="1" hangingPunct="1">
              <a:buFont typeface="Wingdings" panose="05000000000000000000" pitchFamily="2" charset="2"/>
              <a:buNone/>
            </a:pPr>
            <a:r>
              <a:rPr lang="sr-Latn-CS"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d</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longissimus</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cervicis</a:t>
            </a:r>
            <a:endParaRPr lang="en-GB"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origin: processus transversus of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Th1-5</a:t>
            </a:r>
            <a:endPar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insertion: processus transversus of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C2-5</a:t>
            </a:r>
          </a:p>
          <a:p>
            <a:pPr eaLnBrk="1" hangingPunct="1">
              <a:buFont typeface="Wingdings" panose="05000000000000000000" pitchFamily="2" charset="2"/>
              <a:buNone/>
            </a:pP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iliocostalis</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cervicis</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endParaRPr lang="en-GB"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origin</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angulus</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costae</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of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1</a:t>
            </a:r>
            <a:r>
              <a:rPr lang="en-GB" altLang="en-US" sz="1800" baseline="300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6</a:t>
            </a:r>
            <a:r>
              <a:rPr lang="en-GB" altLang="en-US" sz="1800" baseline="300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ribs</a:t>
            </a:r>
            <a:b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insertion: processus transversus of</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C4,5,6,7</a:t>
            </a:r>
          </a:p>
          <a:p>
            <a:pPr eaLnBrk="1" hangingPunct="1">
              <a:buFont typeface="Wingdings" panose="05000000000000000000" pitchFamily="2" charset="2"/>
              <a:buNone/>
            </a:pPr>
            <a:r>
              <a:rPr lang="sr-Latn-CS"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m.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semispinalis</a:t>
            </a:r>
            <a:r>
              <a:rPr lang="sr-Latn-CS"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capitis</a:t>
            </a:r>
            <a:endParaRPr lang="en-GB" altLang="en-US" sz="18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origin</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 transversus of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Th1-6</a:t>
            </a:r>
            <a:b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insertion: processus transversus of </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C4-7</a:t>
            </a: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and</a:t>
            </a:r>
            <a:b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squamous part of occipital bone</a:t>
            </a:r>
            <a:endPar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endParaRPr lang="en-US" altLang="en-US" dirty="0">
              <a:effectLst>
                <a:outerShdw blurRad="38100" dist="38100" dir="2700000" algn="tl">
                  <a:srgbClr val="000000"/>
                </a:outerShdw>
              </a:effectLst>
            </a:endParaRPr>
          </a:p>
        </p:txBody>
      </p:sp>
      <p:sp>
        <p:nvSpPr>
          <p:cNvPr id="3" name="TextBox 2">
            <a:extLst>
              <a:ext uri="{FF2B5EF4-FFF2-40B4-BE49-F238E27FC236}">
                <a16:creationId xmlns:a16="http://schemas.microsoft.com/office/drawing/2014/main" id="{820CAE12-224A-DF65-6CFE-C96D28E614F6}"/>
              </a:ext>
            </a:extLst>
          </p:cNvPr>
          <p:cNvSpPr txBox="1"/>
          <p:nvPr/>
        </p:nvSpPr>
        <p:spPr>
          <a:xfrm>
            <a:off x="4648198" y="762120"/>
            <a:ext cx="4495802" cy="2031325"/>
          </a:xfrm>
          <a:prstGeom prst="rect">
            <a:avLst/>
          </a:prstGeom>
          <a:solidFill>
            <a:schemeClr val="tx1"/>
          </a:solidFill>
        </p:spPr>
        <p:txBody>
          <a:bodyPr wrap="square">
            <a:spAutoFit/>
          </a:bodyPr>
          <a:lstStyle/>
          <a:p>
            <a:pPr eaLnBrk="1" hangingPunct="1">
              <a:buFont typeface="Wingdings" panose="05000000000000000000" pitchFamily="2" charset="2"/>
              <a:buNone/>
            </a:pPr>
            <a: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err="1">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a,b,c,d,e</a:t>
            </a:r>
            <a:r>
              <a:rPr lang="sr-Cyrl-CS"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Cyrl-CS"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are the parts of m. erector spinae</a:t>
            </a:r>
            <a:endParaRPr lang="sr-Latn-CS"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innervation</a:t>
            </a:r>
            <a:r>
              <a:rPr lang="sr-Latn-CS"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1800"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rami</a:t>
            </a:r>
            <a:r>
              <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posetriores</a:t>
            </a:r>
            <a:r>
              <a:rPr lang="en-GB" altLang="en-US"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of cervical</a:t>
            </a:r>
            <a:br>
              <a:rPr lang="en-GB" altLang="en-US"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spinal nerves</a:t>
            </a:r>
            <a:endParaRPr lang="sr-Latn-CS" altLang="en-US" sz="18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GB"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function</a:t>
            </a:r>
            <a:r>
              <a:rPr lang="sr-Latn-CS" altLang="en-US" sz="1800"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rgbClr val="0D0D0D"/>
                </a:solidFill>
                <a:latin typeface="Times New Roman" panose="02020603050405020304" pitchFamily="18" charset="0"/>
                <a:cs typeface="Times New Roman" panose="02020603050405020304" pitchFamily="18" charset="0"/>
              </a:rPr>
              <a:t>w</a:t>
            </a:r>
            <a:r>
              <a:rPr lang="en-GB" b="0" i="0" dirty="0">
                <a:solidFill>
                  <a:srgbClr val="0D0D0D"/>
                </a:solidFill>
                <a:effectLst/>
                <a:latin typeface="Times New Roman" panose="02020603050405020304" pitchFamily="18" charset="0"/>
                <a:cs typeface="Times New Roman" panose="02020603050405020304" pitchFamily="18" charset="0"/>
              </a:rPr>
              <a:t>ith bilateral action, they extend the head and the cervical part of the spine. With unilateral action, they laterally bend the head to their side.</a:t>
            </a:r>
            <a:endParaRPr lang="en-GB"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FCF1C3A4-D9EE-23D6-0FCF-6731E727A179}"/>
              </a:ext>
            </a:extLst>
          </p:cNvPr>
          <p:cNvSpPr txBox="1"/>
          <p:nvPr/>
        </p:nvSpPr>
        <p:spPr>
          <a:xfrm>
            <a:off x="0" y="38964"/>
            <a:ext cx="9296276" cy="757130"/>
          </a:xfrm>
          <a:prstGeom prst="rect">
            <a:avLst/>
          </a:prstGeom>
          <a:noFill/>
        </p:spPr>
        <p:txBody>
          <a:bodyPr wrap="square">
            <a:spAutoFit/>
          </a:bodyPr>
          <a:lstStyle/>
          <a:p>
            <a:pPr marL="533400" indent="-533400" algn="ctr" eaLnBrk="1" hangingPunct="1">
              <a:lnSpc>
                <a:spcPct val="90000"/>
              </a:lnSpc>
              <a:buFont typeface="Wingdings" panose="05000000000000000000" pitchFamily="2" charset="2"/>
              <a:buNone/>
            </a:pP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POSTERIOR REGION OF THE NECK</a:t>
            </a:r>
            <a:b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- 3</a:t>
            </a:r>
            <a:r>
              <a:rPr lang="en-GB" altLang="en-US" sz="2400" b="1" baseline="300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rd</a:t>
            </a: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layer - </a:t>
            </a:r>
            <a:endParaRPr lang="sr-Latn-C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CF1C3A4-D9EE-23D6-0FCF-6731E727A179}"/>
              </a:ext>
            </a:extLst>
          </p:cNvPr>
          <p:cNvSpPr txBox="1"/>
          <p:nvPr/>
        </p:nvSpPr>
        <p:spPr>
          <a:xfrm>
            <a:off x="0" y="38964"/>
            <a:ext cx="9296276" cy="757130"/>
          </a:xfrm>
          <a:prstGeom prst="rect">
            <a:avLst/>
          </a:prstGeom>
          <a:noFill/>
        </p:spPr>
        <p:txBody>
          <a:bodyPr wrap="square">
            <a:spAutoFit/>
          </a:bodyPr>
          <a:lstStyle/>
          <a:p>
            <a:pPr marL="533400" indent="-533400" algn="ctr" eaLnBrk="1" hangingPunct="1">
              <a:lnSpc>
                <a:spcPct val="90000"/>
              </a:lnSpc>
              <a:buFont typeface="Wingdings" panose="05000000000000000000" pitchFamily="2" charset="2"/>
              <a:buNone/>
            </a:pP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POSTERIOR REGION OF THE NECK</a:t>
            </a:r>
            <a:b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- 4</a:t>
            </a:r>
            <a:r>
              <a:rPr lang="en-GB" altLang="en-US" sz="2400" b="1" baseline="300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a:t>
            </a: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layer - </a:t>
            </a:r>
            <a:endParaRPr lang="sr-Latn-C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F4C94495-C1E3-C373-59E2-BD375EA5FF74}"/>
              </a:ext>
            </a:extLst>
          </p:cNvPr>
          <p:cNvPicPr>
            <a:picLocks noChangeAspect="1"/>
          </p:cNvPicPr>
          <p:nvPr/>
        </p:nvPicPr>
        <p:blipFill>
          <a:blip r:embed="rId2"/>
          <a:stretch>
            <a:fillRect/>
          </a:stretch>
        </p:blipFill>
        <p:spPr>
          <a:xfrm>
            <a:off x="0" y="796094"/>
            <a:ext cx="8727243" cy="2052709"/>
          </a:xfrm>
          <a:prstGeom prst="rect">
            <a:avLst/>
          </a:prstGeom>
        </p:spPr>
      </p:pic>
      <p:sp>
        <p:nvSpPr>
          <p:cNvPr id="8" name="TextBox 7">
            <a:extLst>
              <a:ext uri="{FF2B5EF4-FFF2-40B4-BE49-F238E27FC236}">
                <a16:creationId xmlns:a16="http://schemas.microsoft.com/office/drawing/2014/main" id="{F0A9CAA7-686B-3E39-A298-71B358917A9A}"/>
              </a:ext>
            </a:extLst>
          </p:cNvPr>
          <p:cNvSpPr txBox="1"/>
          <p:nvPr/>
        </p:nvSpPr>
        <p:spPr>
          <a:xfrm>
            <a:off x="76258" y="2967335"/>
            <a:ext cx="8991484" cy="923330"/>
          </a:xfrm>
          <a:prstGeom prst="rect">
            <a:avLst/>
          </a:prstGeom>
          <a:noFill/>
        </p:spPr>
        <p:txBody>
          <a:bodyPr wrap="square">
            <a:spAutoFit/>
          </a:bodyPr>
          <a:lstStyle/>
          <a:p>
            <a:r>
              <a:rPr lang="en-GB" dirty="0">
                <a:solidFill>
                  <a:schemeClr val="accent5">
                    <a:lumMod val="10000"/>
                  </a:schemeClr>
                </a:solidFill>
                <a:latin typeface="Times New Roman" panose="02020603050405020304" pitchFamily="18" charset="0"/>
                <a:cs typeface="Times New Roman" panose="02020603050405020304" pitchFamily="18" charset="0"/>
              </a:rPr>
              <a:t>All four muscles are innervated by the posterior ramus of C1, the suboccipital nerve. The nerve emerges as the vertebral artery courses deeply between the occipital bone and the atlas (vertebra C1) within the suboccipital triangle. </a:t>
            </a:r>
          </a:p>
        </p:txBody>
      </p:sp>
      <p:pic>
        <p:nvPicPr>
          <p:cNvPr id="9" name="Picture 8">
            <a:extLst>
              <a:ext uri="{FF2B5EF4-FFF2-40B4-BE49-F238E27FC236}">
                <a16:creationId xmlns:a16="http://schemas.microsoft.com/office/drawing/2014/main" id="{1FF0757C-7B53-1F99-D3D5-17611F6315B0}"/>
              </a:ext>
            </a:extLst>
          </p:cNvPr>
          <p:cNvPicPr>
            <a:picLocks noChangeAspect="1"/>
          </p:cNvPicPr>
          <p:nvPr/>
        </p:nvPicPr>
        <p:blipFill>
          <a:blip r:embed="rId3"/>
          <a:stretch>
            <a:fillRect/>
          </a:stretch>
        </p:blipFill>
        <p:spPr>
          <a:xfrm>
            <a:off x="3849573" y="3750345"/>
            <a:ext cx="4877670" cy="3033107"/>
          </a:xfrm>
          <a:prstGeom prst="rect">
            <a:avLst/>
          </a:prstGeom>
        </p:spPr>
      </p:pic>
      <p:sp>
        <p:nvSpPr>
          <p:cNvPr id="10" name="TextBox 9">
            <a:extLst>
              <a:ext uri="{FF2B5EF4-FFF2-40B4-BE49-F238E27FC236}">
                <a16:creationId xmlns:a16="http://schemas.microsoft.com/office/drawing/2014/main" id="{980617AF-078A-A7B2-B2D6-A95D32AF278E}"/>
              </a:ext>
            </a:extLst>
          </p:cNvPr>
          <p:cNvSpPr txBox="1"/>
          <p:nvPr/>
        </p:nvSpPr>
        <p:spPr>
          <a:xfrm>
            <a:off x="76258" y="4571970"/>
            <a:ext cx="3962356" cy="1200329"/>
          </a:xfrm>
          <a:prstGeom prst="rect">
            <a:avLst/>
          </a:prstGeom>
          <a:noFill/>
        </p:spPr>
        <p:txBody>
          <a:bodyPr wrap="square">
            <a:spAutoFit/>
          </a:bodyPr>
          <a:lstStyle/>
          <a:p>
            <a:r>
              <a:rPr lang="sr-Latn-CS" altLang="en-US" sz="1800" dirty="0">
                <a:solidFill>
                  <a:srgbClr val="FF0000"/>
                </a:solidFill>
                <a:effectLst>
                  <a:outerShdw blurRad="38100" dist="38100" dir="2700000" algn="tl">
                    <a:srgbClr val="000000"/>
                  </a:outerShdw>
                </a:effectLst>
              </a:rPr>
              <a:t>m. </a:t>
            </a:r>
            <a:r>
              <a:rPr lang="sr-Latn-CS" altLang="en-US" sz="1800" dirty="0" err="1">
                <a:solidFill>
                  <a:srgbClr val="FF0000"/>
                </a:solidFill>
                <a:effectLst>
                  <a:outerShdw blurRad="38100" dist="38100" dir="2700000" algn="tl">
                    <a:srgbClr val="000000"/>
                  </a:outerShdw>
                </a:effectLst>
              </a:rPr>
              <a:t>rectus</a:t>
            </a:r>
            <a:r>
              <a:rPr lang="sr-Latn-CS" altLang="en-US" sz="1800" dirty="0">
                <a:solidFill>
                  <a:srgbClr val="FF0000"/>
                </a:solidFill>
                <a:effectLst>
                  <a:outerShdw blurRad="38100" dist="38100" dir="2700000" algn="tl">
                    <a:srgbClr val="000000"/>
                  </a:outerShdw>
                </a:effectLst>
              </a:rPr>
              <a:t> </a:t>
            </a:r>
            <a:r>
              <a:rPr lang="sr-Latn-CS" altLang="en-US" sz="1800" dirty="0" err="1">
                <a:solidFill>
                  <a:srgbClr val="FF0000"/>
                </a:solidFill>
                <a:effectLst>
                  <a:outerShdw blurRad="38100" dist="38100" dir="2700000" algn="tl">
                    <a:srgbClr val="000000"/>
                  </a:outerShdw>
                </a:effectLst>
              </a:rPr>
              <a:t>capitis</a:t>
            </a:r>
            <a:r>
              <a:rPr lang="sr-Latn-CS" altLang="en-US" sz="1800" dirty="0">
                <a:solidFill>
                  <a:srgbClr val="FF0000"/>
                </a:solidFill>
                <a:effectLst>
                  <a:outerShdw blurRad="38100" dist="38100" dir="2700000" algn="tl">
                    <a:srgbClr val="000000"/>
                  </a:outerShdw>
                </a:effectLst>
              </a:rPr>
              <a:t> </a:t>
            </a:r>
            <a:r>
              <a:rPr lang="sr-Latn-CS" altLang="en-US" sz="1800" dirty="0" err="1">
                <a:solidFill>
                  <a:srgbClr val="FF0000"/>
                </a:solidFill>
                <a:effectLst>
                  <a:outerShdw blurRad="38100" dist="38100" dir="2700000" algn="tl">
                    <a:srgbClr val="000000"/>
                  </a:outerShdw>
                </a:effectLst>
              </a:rPr>
              <a:t>lateralis</a:t>
            </a:r>
            <a:r>
              <a:rPr lang="sr-Latn-CS" altLang="en-US" sz="1800" dirty="0">
                <a:solidFill>
                  <a:srgbClr val="FF0000"/>
                </a:solidFill>
                <a:effectLst>
                  <a:outerShdw blurRad="38100" dist="38100" dir="2700000" algn="tl">
                    <a:srgbClr val="000000"/>
                  </a:outerShdw>
                </a:effectLst>
              </a:rPr>
              <a:t> et </a:t>
            </a:r>
            <a:r>
              <a:rPr lang="sr-Latn-CS" altLang="en-US" sz="1800" dirty="0" err="1">
                <a:solidFill>
                  <a:srgbClr val="FF0000"/>
                </a:solidFill>
                <a:effectLst>
                  <a:outerShdw blurRad="38100" dist="38100" dir="2700000" algn="tl">
                    <a:srgbClr val="000000"/>
                  </a:outerShdw>
                </a:effectLst>
              </a:rPr>
              <a:t>anterior</a:t>
            </a:r>
            <a:endParaRPr lang="en-GB" altLang="en-US" sz="1800" dirty="0">
              <a:solidFill>
                <a:srgbClr val="FF0000"/>
              </a:solidFill>
              <a:effectLst>
                <a:outerShdw blurRad="38100" dist="38100" dir="2700000" algn="tl">
                  <a:srgbClr val="000000"/>
                </a:outerShdw>
              </a:effectLst>
            </a:endParaRPr>
          </a:p>
          <a:p>
            <a:endParaRPr lang="en-GB" altLang="en-US" sz="1800" dirty="0">
              <a:solidFill>
                <a:srgbClr val="FFCC00"/>
              </a:solidFill>
              <a:effectLst>
                <a:outerShdw blurRad="38100" dist="38100" dir="2700000" algn="tl">
                  <a:srgbClr val="000000"/>
                </a:outerShdw>
              </a:effectLst>
            </a:endParaRPr>
          </a:p>
          <a:p>
            <a:r>
              <a:rPr lang="en-GB" dirty="0">
                <a:solidFill>
                  <a:srgbClr val="FFCC00"/>
                </a:solidFill>
                <a:effectLst>
                  <a:outerShdw blurRad="38100" dist="38100" dir="2700000" algn="tl">
                    <a:srgbClr val="000000"/>
                  </a:outerShdw>
                </a:effectLst>
              </a:rPr>
              <a:t>- </a:t>
            </a:r>
            <a:r>
              <a:rPr lang="en-GB" dirty="0">
                <a:solidFill>
                  <a:schemeClr val="accent5">
                    <a:lumMod val="10000"/>
                  </a:schemeClr>
                </a:solidFill>
                <a:effectLst>
                  <a:outerShdw blurRad="38100" dist="38100" dir="2700000" algn="tl">
                    <a:srgbClr val="000000"/>
                  </a:outerShdw>
                </a:effectLst>
              </a:rPr>
              <a:t>are the muscles of both deep anterior and posterior region of neck</a:t>
            </a:r>
            <a:endParaRPr lang="en-GB" dirty="0">
              <a:solidFill>
                <a:schemeClr val="accent5">
                  <a:lumMod val="10000"/>
                </a:schemeClr>
              </a:solidFill>
            </a:endParaRPr>
          </a:p>
        </p:txBody>
      </p:sp>
    </p:spTree>
    <p:extLst>
      <p:ext uri="{BB962C8B-B14F-4D97-AF65-F5344CB8AC3E}">
        <p14:creationId xmlns:p14="http://schemas.microsoft.com/office/powerpoint/2010/main" val="2122247169"/>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CF1C3A4-D9EE-23D6-0FCF-6731E727A179}"/>
              </a:ext>
            </a:extLst>
          </p:cNvPr>
          <p:cNvSpPr txBox="1"/>
          <p:nvPr/>
        </p:nvSpPr>
        <p:spPr>
          <a:xfrm>
            <a:off x="0" y="38964"/>
            <a:ext cx="9296276" cy="424732"/>
          </a:xfrm>
          <a:prstGeom prst="rect">
            <a:avLst/>
          </a:prstGeom>
          <a:noFill/>
        </p:spPr>
        <p:txBody>
          <a:bodyPr wrap="square">
            <a:spAutoFit/>
          </a:bodyPr>
          <a:lstStyle/>
          <a:p>
            <a:pPr marL="533400" indent="-533400" algn="ctr" eaLnBrk="1" hangingPunct="1">
              <a:lnSpc>
                <a:spcPct val="90000"/>
              </a:lnSpc>
              <a:buFont typeface="Wingdings" panose="05000000000000000000" pitchFamily="2" charset="2"/>
              <a:buNone/>
            </a:pP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SUBOCCIPITAL (ARNOLDS’) TRIANGLE</a:t>
            </a:r>
            <a:endParaRPr lang="sr-Latn-C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1FF0757C-7B53-1F99-D3D5-17611F6315B0}"/>
              </a:ext>
            </a:extLst>
          </p:cNvPr>
          <p:cNvPicPr>
            <a:picLocks noChangeAspect="1"/>
          </p:cNvPicPr>
          <p:nvPr/>
        </p:nvPicPr>
        <p:blipFill>
          <a:blip r:embed="rId2"/>
          <a:stretch>
            <a:fillRect/>
          </a:stretch>
        </p:blipFill>
        <p:spPr>
          <a:xfrm>
            <a:off x="3124238" y="2971812"/>
            <a:ext cx="5867246" cy="3648460"/>
          </a:xfrm>
          <a:prstGeom prst="rect">
            <a:avLst/>
          </a:prstGeom>
        </p:spPr>
      </p:pic>
      <p:pic>
        <p:nvPicPr>
          <p:cNvPr id="3" name="Picture 2">
            <a:extLst>
              <a:ext uri="{FF2B5EF4-FFF2-40B4-BE49-F238E27FC236}">
                <a16:creationId xmlns:a16="http://schemas.microsoft.com/office/drawing/2014/main" id="{0917AF1E-635D-6CB4-0D6F-113CAA9B14AF}"/>
              </a:ext>
            </a:extLst>
          </p:cNvPr>
          <p:cNvPicPr>
            <a:picLocks noChangeAspect="1"/>
          </p:cNvPicPr>
          <p:nvPr/>
        </p:nvPicPr>
        <p:blipFill>
          <a:blip r:embed="rId3"/>
          <a:stretch>
            <a:fillRect/>
          </a:stretch>
        </p:blipFill>
        <p:spPr>
          <a:xfrm>
            <a:off x="152516" y="472590"/>
            <a:ext cx="8762770" cy="2337590"/>
          </a:xfrm>
          <a:prstGeom prst="rect">
            <a:avLst/>
          </a:prstGeom>
        </p:spPr>
      </p:pic>
    </p:spTree>
    <p:extLst>
      <p:ext uri="{BB962C8B-B14F-4D97-AF65-F5344CB8AC3E}">
        <p14:creationId xmlns:p14="http://schemas.microsoft.com/office/powerpoint/2010/main" val="79915676"/>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CF1C3A4-D9EE-23D6-0FCF-6731E727A179}"/>
              </a:ext>
            </a:extLst>
          </p:cNvPr>
          <p:cNvSpPr txBox="1"/>
          <p:nvPr/>
        </p:nvSpPr>
        <p:spPr>
          <a:xfrm>
            <a:off x="0" y="38964"/>
            <a:ext cx="9296276" cy="757130"/>
          </a:xfrm>
          <a:prstGeom prst="rect">
            <a:avLst/>
          </a:prstGeom>
          <a:noFill/>
        </p:spPr>
        <p:txBody>
          <a:bodyPr wrap="square">
            <a:spAutoFit/>
          </a:bodyPr>
          <a:lstStyle/>
          <a:p>
            <a:pPr marL="533400" indent="-533400" algn="ctr" eaLnBrk="1" hangingPunct="1">
              <a:lnSpc>
                <a:spcPct val="90000"/>
              </a:lnSpc>
              <a:buFont typeface="Wingdings" panose="05000000000000000000" pitchFamily="2" charset="2"/>
              <a:buNone/>
            </a:pP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POSTERIOR REGION OF THE NECK</a:t>
            </a:r>
            <a:b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- 4</a:t>
            </a:r>
            <a:r>
              <a:rPr lang="en-GB" altLang="en-US" sz="2400" b="1" baseline="30000"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a:t>
            </a:r>
            <a:r>
              <a:rPr lang="en-GB"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layer - </a:t>
            </a:r>
            <a:endParaRPr lang="sr-Latn-CS" altLang="en-US" sz="2400" b="1" dirty="0">
              <a:solidFill>
                <a:srgbClr val="FF00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1FF0757C-7B53-1F99-D3D5-17611F6315B0}"/>
              </a:ext>
            </a:extLst>
          </p:cNvPr>
          <p:cNvPicPr>
            <a:picLocks noChangeAspect="1"/>
          </p:cNvPicPr>
          <p:nvPr/>
        </p:nvPicPr>
        <p:blipFill>
          <a:blip r:embed="rId2"/>
          <a:stretch>
            <a:fillRect/>
          </a:stretch>
        </p:blipFill>
        <p:spPr>
          <a:xfrm>
            <a:off x="3849573" y="4097257"/>
            <a:ext cx="4344284" cy="2701429"/>
          </a:xfrm>
          <a:prstGeom prst="rect">
            <a:avLst/>
          </a:prstGeom>
        </p:spPr>
      </p:pic>
      <p:pic>
        <p:nvPicPr>
          <p:cNvPr id="2" name="Picture 1">
            <a:extLst>
              <a:ext uri="{FF2B5EF4-FFF2-40B4-BE49-F238E27FC236}">
                <a16:creationId xmlns:a16="http://schemas.microsoft.com/office/drawing/2014/main" id="{E1BD0A50-B40B-F23D-A225-FC64ECB138FA}"/>
              </a:ext>
            </a:extLst>
          </p:cNvPr>
          <p:cNvPicPr>
            <a:picLocks noChangeAspect="1"/>
          </p:cNvPicPr>
          <p:nvPr/>
        </p:nvPicPr>
        <p:blipFill rotWithShape="1">
          <a:blip r:embed="rId3"/>
          <a:srcRect b="80981"/>
          <a:stretch/>
        </p:blipFill>
        <p:spPr>
          <a:xfrm>
            <a:off x="131129" y="770940"/>
            <a:ext cx="8822316" cy="1161611"/>
          </a:xfrm>
          <a:prstGeom prst="rect">
            <a:avLst/>
          </a:prstGeom>
        </p:spPr>
      </p:pic>
      <p:pic>
        <p:nvPicPr>
          <p:cNvPr id="3" name="Picture 2">
            <a:extLst>
              <a:ext uri="{FF2B5EF4-FFF2-40B4-BE49-F238E27FC236}">
                <a16:creationId xmlns:a16="http://schemas.microsoft.com/office/drawing/2014/main" id="{541F32F4-D097-D150-F679-40E17823AE39}"/>
              </a:ext>
            </a:extLst>
          </p:cNvPr>
          <p:cNvPicPr>
            <a:picLocks noChangeAspect="1"/>
          </p:cNvPicPr>
          <p:nvPr/>
        </p:nvPicPr>
        <p:blipFill rotWithShape="1">
          <a:blip r:embed="rId3"/>
          <a:srcRect t="65172"/>
          <a:stretch/>
        </p:blipFill>
        <p:spPr>
          <a:xfrm>
            <a:off x="190555" y="1984357"/>
            <a:ext cx="8762890" cy="2112900"/>
          </a:xfrm>
          <a:prstGeom prst="rect">
            <a:avLst/>
          </a:prstGeom>
        </p:spPr>
      </p:pic>
      <p:sp>
        <p:nvSpPr>
          <p:cNvPr id="4" name="TextBox 3">
            <a:extLst>
              <a:ext uri="{FF2B5EF4-FFF2-40B4-BE49-F238E27FC236}">
                <a16:creationId xmlns:a16="http://schemas.microsoft.com/office/drawing/2014/main" id="{107DFBCC-BADA-8A4F-B9E1-5AE177EAEE86}"/>
              </a:ext>
            </a:extLst>
          </p:cNvPr>
          <p:cNvSpPr txBox="1"/>
          <p:nvPr/>
        </p:nvSpPr>
        <p:spPr>
          <a:xfrm>
            <a:off x="6172158" y="2908994"/>
            <a:ext cx="912423" cy="215444"/>
          </a:xfrm>
          <a:prstGeom prst="rect">
            <a:avLst/>
          </a:prstGeom>
          <a:solidFill>
            <a:schemeClr val="accent3">
              <a:lumMod val="20000"/>
              <a:lumOff val="80000"/>
            </a:schemeClr>
          </a:solidFill>
        </p:spPr>
        <p:txBody>
          <a:bodyPr wrap="square" rtlCol="0">
            <a:spAutoFit/>
          </a:bodyPr>
          <a:lstStyle/>
          <a:p>
            <a:endParaRPr lang="en-GB" sz="800" dirty="0">
              <a:solidFill>
                <a:schemeClr val="accent5">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7379426"/>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173053-6ADC-75CE-6993-D8D6E7BF9D21}"/>
              </a:ext>
            </a:extLst>
          </p:cNvPr>
          <p:cNvPicPr>
            <a:picLocks noChangeAspect="1"/>
          </p:cNvPicPr>
          <p:nvPr/>
        </p:nvPicPr>
        <p:blipFill>
          <a:blip r:embed="rId3"/>
          <a:stretch>
            <a:fillRect/>
          </a:stretch>
        </p:blipFill>
        <p:spPr>
          <a:xfrm>
            <a:off x="304912" y="228684"/>
            <a:ext cx="6020640" cy="3743847"/>
          </a:xfrm>
          <a:prstGeom prst="rect">
            <a:avLst/>
          </a:prstGeom>
        </p:spPr>
      </p:pic>
      <p:pic>
        <p:nvPicPr>
          <p:cNvPr id="5" name="Picture 4">
            <a:extLst>
              <a:ext uri="{FF2B5EF4-FFF2-40B4-BE49-F238E27FC236}">
                <a16:creationId xmlns:a16="http://schemas.microsoft.com/office/drawing/2014/main" id="{5B6CA497-DCFA-5E73-87B4-E258CACBCC85}"/>
              </a:ext>
            </a:extLst>
          </p:cNvPr>
          <p:cNvPicPr>
            <a:picLocks noChangeAspect="1"/>
          </p:cNvPicPr>
          <p:nvPr/>
        </p:nvPicPr>
        <p:blipFill>
          <a:blip r:embed="rId4"/>
          <a:stretch>
            <a:fillRect/>
          </a:stretch>
        </p:blipFill>
        <p:spPr>
          <a:xfrm>
            <a:off x="2362258" y="3733792"/>
            <a:ext cx="5668166" cy="2657846"/>
          </a:xfrm>
          <a:prstGeom prst="rect">
            <a:avLst/>
          </a:prstGeom>
        </p:spPr>
      </p:pic>
    </p:spTree>
    <p:extLst>
      <p:ext uri="{BB962C8B-B14F-4D97-AF65-F5344CB8AC3E}">
        <p14:creationId xmlns:p14="http://schemas.microsoft.com/office/powerpoint/2010/main" val="1441789411"/>
      </p:ext>
    </p:extLst>
  </p:cSld>
  <p:clrMapOvr>
    <a:masterClrMapping/>
  </p:clrMapOvr>
  <p:transition spd="slow">
    <p:diamond/>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7E14314-F7DF-7037-1907-73E5260EB034}"/>
              </a:ext>
            </a:extLst>
          </p:cNvPr>
          <p:cNvPicPr>
            <a:picLocks noChangeAspect="1"/>
          </p:cNvPicPr>
          <p:nvPr/>
        </p:nvPicPr>
        <p:blipFill>
          <a:blip r:embed="rId2"/>
          <a:stretch>
            <a:fillRect/>
          </a:stretch>
        </p:blipFill>
        <p:spPr>
          <a:xfrm>
            <a:off x="4435678" y="2184740"/>
            <a:ext cx="4708322" cy="4526598"/>
          </a:xfrm>
          <a:prstGeom prst="rect">
            <a:avLst/>
          </a:prstGeom>
        </p:spPr>
      </p:pic>
      <p:sp>
        <p:nvSpPr>
          <p:cNvPr id="3" name="TextBox 2">
            <a:extLst>
              <a:ext uri="{FF2B5EF4-FFF2-40B4-BE49-F238E27FC236}">
                <a16:creationId xmlns:a16="http://schemas.microsoft.com/office/drawing/2014/main" id="{F4BE58B2-DDDD-39C1-C020-4E6C24E72F06}"/>
              </a:ext>
            </a:extLst>
          </p:cNvPr>
          <p:cNvSpPr txBox="1"/>
          <p:nvPr/>
        </p:nvSpPr>
        <p:spPr>
          <a:xfrm>
            <a:off x="1371684" y="5168"/>
            <a:ext cx="7162612" cy="954107"/>
          </a:xfrm>
          <a:prstGeom prst="rect">
            <a:avLst/>
          </a:prstGeom>
          <a:noFill/>
        </p:spPr>
        <p:txBody>
          <a:bodyPr wrap="square">
            <a:spAutoFit/>
          </a:bodyPr>
          <a:lstStyle/>
          <a:p>
            <a:pPr algn="ctr"/>
            <a:r>
              <a:rPr lang="sr-Cyrl-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Muscles of the face and scalp (</a:t>
            </a:r>
            <a:r>
              <a:rPr lang="sr-Latn-CS"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mm. </a:t>
            </a:r>
            <a:r>
              <a:rPr lang="sr-Latn-CS" altLang="en-US" sz="2800" b="1"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facials</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800" b="1" i="1" dirty="0">
                <a:solidFill>
                  <a:srgbClr val="F4AA3E"/>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4)</a:t>
            </a:r>
            <a:r>
              <a:rPr lang="en-GB" altLang="en-US" sz="28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800" b="1" i="1" dirty="0">
                <a:solidFill>
                  <a:srgbClr val="FF9933"/>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Muscle of external nose</a:t>
            </a:r>
            <a:endParaRPr lang="en-GB" sz="2800" i="1" dirty="0">
              <a:solidFill>
                <a:schemeClr val="accent4">
                  <a:lumMod val="10000"/>
                </a:schemeClr>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FB906318-4780-E3D4-A25E-747BA54E4464}"/>
              </a:ext>
            </a:extLst>
          </p:cNvPr>
          <p:cNvPicPr>
            <a:picLocks noChangeAspect="1"/>
          </p:cNvPicPr>
          <p:nvPr/>
        </p:nvPicPr>
        <p:blipFill rotWithShape="1">
          <a:blip r:embed="rId3"/>
          <a:srcRect b="74555"/>
          <a:stretch/>
        </p:blipFill>
        <p:spPr>
          <a:xfrm>
            <a:off x="-38673" y="955828"/>
            <a:ext cx="9036042" cy="405357"/>
          </a:xfrm>
          <a:prstGeom prst="rect">
            <a:avLst/>
          </a:prstGeom>
        </p:spPr>
      </p:pic>
      <p:sp>
        <p:nvSpPr>
          <p:cNvPr id="10" name="TextBox 9">
            <a:extLst>
              <a:ext uri="{FF2B5EF4-FFF2-40B4-BE49-F238E27FC236}">
                <a16:creationId xmlns:a16="http://schemas.microsoft.com/office/drawing/2014/main" id="{78A54F8C-83BE-20ED-5AAB-F19B25346B19}"/>
              </a:ext>
            </a:extLst>
          </p:cNvPr>
          <p:cNvSpPr txBox="1"/>
          <p:nvPr/>
        </p:nvSpPr>
        <p:spPr>
          <a:xfrm>
            <a:off x="-74127" y="2136055"/>
            <a:ext cx="3413676" cy="757130"/>
          </a:xfrm>
          <a:prstGeom prst="rect">
            <a:avLst/>
          </a:prstGeom>
          <a:noFill/>
        </p:spPr>
        <p:txBody>
          <a:bodyPr wrap="square">
            <a:spAutoFit/>
          </a:bodyPr>
          <a:lstStyle/>
          <a:p>
            <a:pPr marL="533400" indent="-533400" eaLnBrk="1" hangingPunct="1">
              <a:lnSpc>
                <a:spcPct val="80000"/>
              </a:lnSpc>
              <a:buFont typeface="Wingdings" panose="05000000000000000000" pitchFamily="2" charset="2"/>
              <a:buNone/>
            </a:pPr>
            <a:r>
              <a:rPr lang="en-GB" altLang="en-US" sz="1800" b="1" dirty="0">
                <a:solidFill>
                  <a:srgbClr val="F4AA3E"/>
                </a:solidFill>
              </a:rPr>
              <a:t>  </a:t>
            </a:r>
            <a:r>
              <a:rPr lang="sr-Latn-CS" altLang="en-US" sz="1800" b="1" dirty="0">
                <a:solidFill>
                  <a:srgbClr val="F4AA3E"/>
                </a:solidFill>
              </a:rPr>
              <a:t>a) </a:t>
            </a:r>
            <a:r>
              <a:rPr lang="en-GB" altLang="en-US" b="1" dirty="0">
                <a:solidFill>
                  <a:srgbClr val="F4AA3E"/>
                </a:solidFill>
              </a:rPr>
              <a:t>m. procerus</a:t>
            </a:r>
          </a:p>
          <a:p>
            <a:pPr marL="533400" indent="-533400" eaLnBrk="1" hangingPunct="1">
              <a:lnSpc>
                <a:spcPct val="80000"/>
              </a:lnSpc>
              <a:buFont typeface="Wingdings" panose="05000000000000000000" pitchFamily="2" charset="2"/>
              <a:buNone/>
            </a:pPr>
            <a:r>
              <a:rPr lang="en-GB" altLang="en-US" sz="1800" b="1" dirty="0">
                <a:solidFill>
                  <a:srgbClr val="F4AA3E"/>
                </a:solidFill>
              </a:rPr>
              <a:t>  </a:t>
            </a:r>
            <a:r>
              <a:rPr lang="en-GB" altLang="en-US" b="1" dirty="0">
                <a:solidFill>
                  <a:srgbClr val="F4AA3E"/>
                </a:solidFill>
              </a:rPr>
              <a:t>b) m. nasalis</a:t>
            </a:r>
          </a:p>
          <a:p>
            <a:pPr marL="533400" indent="-533400" eaLnBrk="1" hangingPunct="1">
              <a:lnSpc>
                <a:spcPct val="80000"/>
              </a:lnSpc>
              <a:buFont typeface="Wingdings" panose="05000000000000000000" pitchFamily="2" charset="2"/>
              <a:buNone/>
            </a:pPr>
            <a:r>
              <a:rPr lang="en-GB" altLang="en-US" sz="1800" b="1" dirty="0">
                <a:solidFill>
                  <a:srgbClr val="F4AA3E"/>
                </a:solidFill>
              </a:rPr>
              <a:t>  c) m. depressor </a:t>
            </a:r>
            <a:r>
              <a:rPr lang="en-GB" altLang="en-US" sz="1800" b="1" dirty="0" err="1">
                <a:solidFill>
                  <a:srgbClr val="F4AA3E"/>
                </a:solidFill>
              </a:rPr>
              <a:t>septi</a:t>
            </a:r>
            <a:endParaRPr lang="sr-Latn-CS" altLang="en-US" sz="1800" b="1" dirty="0">
              <a:solidFill>
                <a:srgbClr val="F4AA3E"/>
              </a:solidFill>
            </a:endParaRPr>
          </a:p>
        </p:txBody>
      </p:sp>
      <p:sp>
        <p:nvSpPr>
          <p:cNvPr id="12" name="TextBox 11">
            <a:extLst>
              <a:ext uri="{FF2B5EF4-FFF2-40B4-BE49-F238E27FC236}">
                <a16:creationId xmlns:a16="http://schemas.microsoft.com/office/drawing/2014/main" id="{04D0CF6C-BE71-D0AE-60C3-AEE7585DB317}"/>
              </a:ext>
            </a:extLst>
          </p:cNvPr>
          <p:cNvSpPr txBox="1"/>
          <p:nvPr/>
        </p:nvSpPr>
        <p:spPr>
          <a:xfrm>
            <a:off x="0" y="2963316"/>
            <a:ext cx="9036042" cy="1200329"/>
          </a:xfrm>
          <a:prstGeom prst="rect">
            <a:avLst/>
          </a:prstGeom>
          <a:noFill/>
        </p:spPr>
        <p:txBody>
          <a:bodyPr wrap="square">
            <a:spAutoFit/>
          </a:bodyPr>
          <a:lstStyle/>
          <a:p>
            <a:r>
              <a:rPr lang="en-GB" dirty="0">
                <a:solidFill>
                  <a:schemeClr val="accent4">
                    <a:lumMod val="10000"/>
                  </a:schemeClr>
                </a:solidFill>
                <a:latin typeface="Times New Roman" panose="02020603050405020304" pitchFamily="18" charset="0"/>
                <a:cs typeface="Times New Roman" panose="02020603050405020304" pitchFamily="18" charset="0"/>
              </a:rPr>
              <a:t>- they are relatively unimportant and atrophied</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in humans, except in  terms of facial </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expression and in the specialized field of </a:t>
            </a:r>
            <a:br>
              <a:rPr lang="en-GB" dirty="0">
                <a:solidFill>
                  <a:schemeClr val="accent4">
                    <a:lumMod val="10000"/>
                  </a:schemeClr>
                </a:solidFill>
                <a:latin typeface="Times New Roman" panose="02020603050405020304" pitchFamily="18" charset="0"/>
                <a:cs typeface="Times New Roman" panose="02020603050405020304" pitchFamily="18" charset="0"/>
              </a:rPr>
            </a:br>
            <a:r>
              <a:rPr lang="en-GB" dirty="0">
                <a:solidFill>
                  <a:schemeClr val="accent4">
                    <a:lumMod val="10000"/>
                  </a:schemeClr>
                </a:solidFill>
                <a:latin typeface="Times New Roman" panose="02020603050405020304" pitchFamily="18" charset="0"/>
                <a:cs typeface="Times New Roman" panose="02020603050405020304" pitchFamily="18" charset="0"/>
              </a:rPr>
              <a:t>  aesthetic plastic surgery. </a:t>
            </a:r>
          </a:p>
        </p:txBody>
      </p:sp>
      <p:pic>
        <p:nvPicPr>
          <p:cNvPr id="4" name="Picture 3">
            <a:extLst>
              <a:ext uri="{FF2B5EF4-FFF2-40B4-BE49-F238E27FC236}">
                <a16:creationId xmlns:a16="http://schemas.microsoft.com/office/drawing/2014/main" id="{AA1CC4B4-4508-29EC-C559-0FF3BC5B0D95}"/>
              </a:ext>
            </a:extLst>
          </p:cNvPr>
          <p:cNvPicPr>
            <a:picLocks noChangeAspect="1"/>
          </p:cNvPicPr>
          <p:nvPr/>
        </p:nvPicPr>
        <p:blipFill rotWithShape="1">
          <a:blip r:embed="rId4"/>
          <a:srcRect t="17526"/>
          <a:stretch/>
        </p:blipFill>
        <p:spPr>
          <a:xfrm>
            <a:off x="63400" y="1378949"/>
            <a:ext cx="8928084" cy="582169"/>
          </a:xfrm>
          <a:prstGeom prst="rect">
            <a:avLst/>
          </a:prstGeom>
        </p:spPr>
      </p:pic>
      <p:cxnSp>
        <p:nvCxnSpPr>
          <p:cNvPr id="2" name="Straight Connector 1">
            <a:extLst>
              <a:ext uri="{FF2B5EF4-FFF2-40B4-BE49-F238E27FC236}">
                <a16:creationId xmlns:a16="http://schemas.microsoft.com/office/drawing/2014/main" id="{AF0B0187-0245-5B2E-A8D0-F14F7F37F4F1}"/>
              </a:ext>
            </a:extLst>
          </p:cNvPr>
          <p:cNvCxnSpPr/>
          <p:nvPr/>
        </p:nvCxnSpPr>
        <p:spPr bwMode="auto">
          <a:xfrm>
            <a:off x="4510471" y="565200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6E9BE684-7A12-68C6-F688-83F9E10C8806}"/>
              </a:ext>
            </a:extLst>
          </p:cNvPr>
          <p:cNvCxnSpPr/>
          <p:nvPr/>
        </p:nvCxnSpPr>
        <p:spPr bwMode="auto">
          <a:xfrm>
            <a:off x="4518021" y="3733792"/>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a:extLst>
              <a:ext uri="{FF2B5EF4-FFF2-40B4-BE49-F238E27FC236}">
                <a16:creationId xmlns:a16="http://schemas.microsoft.com/office/drawing/2014/main" id="{8E55DF03-87EA-375D-5CE8-9DA73103896D}"/>
              </a:ext>
            </a:extLst>
          </p:cNvPr>
          <p:cNvCxnSpPr/>
          <p:nvPr/>
        </p:nvCxnSpPr>
        <p:spPr bwMode="auto">
          <a:xfrm>
            <a:off x="4469929" y="4608000"/>
            <a:ext cx="68578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54041273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C3FC80A-DA3A-27EB-1802-090C43FCBB71}"/>
              </a:ext>
            </a:extLst>
          </p:cNvPr>
          <p:cNvPicPr>
            <a:picLocks noChangeAspect="1"/>
          </p:cNvPicPr>
          <p:nvPr/>
        </p:nvPicPr>
        <p:blipFill>
          <a:blip r:embed="rId3"/>
          <a:stretch>
            <a:fillRect/>
          </a:stretch>
        </p:blipFill>
        <p:spPr>
          <a:xfrm>
            <a:off x="304912" y="1295456"/>
            <a:ext cx="8248980" cy="4756275"/>
          </a:xfrm>
          <a:prstGeom prst="rect">
            <a:avLst/>
          </a:prstGeom>
        </p:spPr>
      </p:pic>
    </p:spTree>
    <p:extLst>
      <p:ext uri="{BB962C8B-B14F-4D97-AF65-F5344CB8AC3E}">
        <p14:creationId xmlns:p14="http://schemas.microsoft.com/office/powerpoint/2010/main" val="505069959"/>
      </p:ext>
    </p:extLst>
  </p:cSld>
  <p:clrMapOvr>
    <a:masterClrMapping/>
  </p:clrMapOvr>
  <p:transition spd="slow">
    <p:diamond/>
  </p:transition>
</p:sld>
</file>

<file path=ppt/slides/slide9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4211" name="Content Placeholder 2"/>
          <p:cNvSpPr>
            <a:spLocks noGrp="1"/>
          </p:cNvSpPr>
          <p:nvPr>
            <p:ph idx="4294967295"/>
          </p:nvPr>
        </p:nvSpPr>
        <p:spPr>
          <a:xfrm>
            <a:off x="249878" y="1769436"/>
            <a:ext cx="7619800" cy="4543467"/>
          </a:xfrm>
        </p:spPr>
        <p:txBody>
          <a:bodyPr/>
          <a:lstStyle/>
          <a:p>
            <a:pPr eaLnBrk="1" hangingPunct="1">
              <a:buFontTx/>
              <a:buNone/>
            </a:pPr>
            <a:endParaRPr lang="sr-Latn-CS" altLang="en-US" sz="1800" dirty="0">
              <a:solidFill>
                <a:schemeClr val="accent5">
                  <a:lumMod val="10000"/>
                </a:schemeClr>
              </a:solidFill>
              <a:latin typeface="Book Antiqua" panose="02040602050305030304" pitchFamily="18" charset="0"/>
            </a:endParaRPr>
          </a:p>
          <a:p>
            <a:pPr eaLnBrk="1" hangingPunct="1"/>
            <a:r>
              <a:rPr lang="sr-Latn-CS" altLang="en-US" sz="1800" dirty="0" err="1">
                <a:solidFill>
                  <a:schemeClr val="accent5">
                    <a:lumMod val="10000"/>
                  </a:schemeClr>
                </a:solidFill>
                <a:latin typeface="Book Antiqua" panose="02040602050305030304" pitchFamily="18" charset="0"/>
              </a:rPr>
              <a:t>N.spinalis</a:t>
            </a:r>
            <a:r>
              <a:rPr lang="sr-Latn-CS" altLang="en-US" sz="1800" dirty="0">
                <a:solidFill>
                  <a:schemeClr val="accent5">
                    <a:lumMod val="10000"/>
                  </a:schemeClr>
                </a:solidFill>
                <a:latin typeface="Book Antiqua" panose="02040602050305030304" pitchFamily="18" charset="0"/>
              </a:rPr>
              <a:t> – </a:t>
            </a:r>
            <a:r>
              <a:rPr lang="en-US" altLang="en-US" sz="1800" dirty="0">
                <a:solidFill>
                  <a:schemeClr val="accent5">
                    <a:lumMod val="10000"/>
                  </a:schemeClr>
                </a:solidFill>
                <a:latin typeface="Book Antiqua" panose="02040602050305030304" pitchFamily="18" charset="0"/>
              </a:rPr>
              <a:t>branches</a:t>
            </a:r>
            <a:r>
              <a:rPr lang="en-GB" altLang="en-US" sz="1800" dirty="0">
                <a:solidFill>
                  <a:schemeClr val="accent5">
                    <a:lumMod val="10000"/>
                  </a:schemeClr>
                </a:solidFill>
                <a:latin typeface="Book Antiqua" panose="02040602050305030304" pitchFamily="18" charset="0"/>
              </a:rPr>
              <a:t>:</a:t>
            </a:r>
          </a:p>
          <a:p>
            <a:pPr eaLnBrk="1" hangingPunct="1"/>
            <a:endParaRPr lang="sr-Latn-CS" altLang="en-US" sz="1800" dirty="0">
              <a:solidFill>
                <a:schemeClr val="accent5">
                  <a:lumMod val="10000"/>
                </a:schemeClr>
              </a:solidFill>
              <a:latin typeface="Book Antiqua" panose="02040602050305030304" pitchFamily="18" charset="0"/>
            </a:endParaRPr>
          </a:p>
          <a:p>
            <a:pPr marL="0" indent="0" eaLnBrk="1" hangingPunct="1">
              <a:buNone/>
            </a:pPr>
            <a:r>
              <a:rPr lang="en-GB" altLang="en-US" sz="1800" b="1" dirty="0">
                <a:solidFill>
                  <a:schemeClr val="accent5">
                    <a:lumMod val="10000"/>
                  </a:schemeClr>
                </a:solidFill>
                <a:latin typeface="Book Antiqua" panose="02040602050305030304" pitchFamily="18" charset="0"/>
              </a:rPr>
              <a:t>1) </a:t>
            </a:r>
            <a:r>
              <a:rPr lang="sr-Latn-CS" altLang="en-US" sz="1800" b="1" dirty="0">
                <a:solidFill>
                  <a:schemeClr val="accent5">
                    <a:lumMod val="10000"/>
                  </a:schemeClr>
                </a:solidFill>
                <a:latin typeface="Book Antiqua" panose="02040602050305030304" pitchFamily="18" charset="0"/>
              </a:rPr>
              <a:t>r. anterior</a:t>
            </a:r>
            <a:endParaRPr lang="sr-Latn-CS" altLang="en-US" sz="1800" u="sng" dirty="0">
              <a:solidFill>
                <a:schemeClr val="accent5">
                  <a:lumMod val="10000"/>
                </a:schemeClr>
              </a:solidFill>
              <a:latin typeface="Book Antiqua" panose="02040602050305030304" pitchFamily="18" charset="0"/>
            </a:endParaRPr>
          </a:p>
          <a:p>
            <a:pPr marL="0" indent="0" eaLnBrk="1" hangingPunct="1">
              <a:buNone/>
            </a:pPr>
            <a:r>
              <a:rPr lang="en-GB" altLang="en-US" sz="1800" b="1" dirty="0">
                <a:solidFill>
                  <a:schemeClr val="accent5">
                    <a:lumMod val="10000"/>
                  </a:schemeClr>
                </a:solidFill>
                <a:latin typeface="Book Antiqua" panose="02040602050305030304" pitchFamily="18" charset="0"/>
              </a:rPr>
              <a:t>2) </a:t>
            </a:r>
            <a:r>
              <a:rPr lang="sr-Latn-CS" altLang="en-US" sz="1800" b="1" dirty="0">
                <a:solidFill>
                  <a:schemeClr val="accent5">
                    <a:lumMod val="10000"/>
                  </a:schemeClr>
                </a:solidFill>
                <a:latin typeface="Book Antiqua" panose="02040602050305030304" pitchFamily="18" charset="0"/>
              </a:rPr>
              <a:t>r. posterior</a:t>
            </a:r>
            <a:endParaRPr lang="sr-Latn-CS" altLang="en-US" sz="1800" u="sng" dirty="0">
              <a:solidFill>
                <a:schemeClr val="accent5">
                  <a:lumMod val="10000"/>
                </a:schemeClr>
              </a:solidFill>
              <a:latin typeface="Book Antiqua" panose="02040602050305030304" pitchFamily="18" charset="0"/>
            </a:endParaRPr>
          </a:p>
          <a:p>
            <a:pPr marL="0" indent="0" eaLnBrk="1" hangingPunct="1">
              <a:buNone/>
            </a:pPr>
            <a:r>
              <a:rPr lang="en-GB" altLang="en-US" sz="1800" b="1" dirty="0">
                <a:solidFill>
                  <a:schemeClr val="accent5">
                    <a:lumMod val="10000"/>
                  </a:schemeClr>
                </a:solidFill>
                <a:latin typeface="Book Antiqua" panose="02040602050305030304" pitchFamily="18" charset="0"/>
              </a:rPr>
              <a:t>3) </a:t>
            </a:r>
            <a:r>
              <a:rPr lang="sr-Latn-CS" altLang="en-US" sz="1800" b="1" dirty="0">
                <a:solidFill>
                  <a:schemeClr val="accent5">
                    <a:lumMod val="10000"/>
                  </a:schemeClr>
                </a:solidFill>
                <a:latin typeface="Book Antiqua" panose="02040602050305030304" pitchFamily="18" charset="0"/>
              </a:rPr>
              <a:t>r. meningeus</a:t>
            </a:r>
            <a:endParaRPr lang="sr-Latn-CS" altLang="en-US" sz="1800" dirty="0">
              <a:solidFill>
                <a:schemeClr val="accent5">
                  <a:lumMod val="10000"/>
                </a:schemeClr>
              </a:solidFill>
              <a:latin typeface="Book Antiqua" panose="02040602050305030304" pitchFamily="18" charset="0"/>
            </a:endParaRPr>
          </a:p>
          <a:p>
            <a:pPr marL="0" indent="0" eaLnBrk="1" hangingPunct="1">
              <a:buNone/>
            </a:pPr>
            <a:r>
              <a:rPr lang="en-GB" altLang="en-US" sz="1800" b="1" dirty="0">
                <a:solidFill>
                  <a:schemeClr val="accent5">
                    <a:lumMod val="10000"/>
                  </a:schemeClr>
                </a:solidFill>
                <a:latin typeface="Book Antiqua" panose="02040602050305030304" pitchFamily="18" charset="0"/>
              </a:rPr>
              <a:t>4) </a:t>
            </a:r>
            <a:r>
              <a:rPr lang="sr-Latn-CS" altLang="en-US" sz="1800" b="1" dirty="0" err="1">
                <a:solidFill>
                  <a:schemeClr val="accent5">
                    <a:lumMod val="10000"/>
                  </a:schemeClr>
                </a:solidFill>
                <a:latin typeface="Book Antiqua" panose="02040602050305030304" pitchFamily="18" charset="0"/>
              </a:rPr>
              <a:t>rr</a:t>
            </a:r>
            <a:r>
              <a:rPr lang="sr-Latn-CS" altLang="en-US" sz="1800" b="1" dirty="0">
                <a:solidFill>
                  <a:schemeClr val="accent5">
                    <a:lumMod val="10000"/>
                  </a:schemeClr>
                </a:solidFill>
                <a:latin typeface="Book Antiqua" panose="02040602050305030304" pitchFamily="18" charset="0"/>
              </a:rPr>
              <a:t>. </a:t>
            </a:r>
            <a:r>
              <a:rPr lang="sr-Latn-CS" altLang="en-US" sz="1800" b="1" dirty="0" err="1">
                <a:solidFill>
                  <a:schemeClr val="accent5">
                    <a:lumMod val="10000"/>
                  </a:schemeClr>
                </a:solidFill>
                <a:latin typeface="Book Antiqua" panose="02040602050305030304" pitchFamily="18" charset="0"/>
              </a:rPr>
              <a:t>communicantes</a:t>
            </a:r>
            <a:r>
              <a:rPr lang="sr-Latn-CS" altLang="en-US" sz="1800" b="1" dirty="0">
                <a:solidFill>
                  <a:schemeClr val="accent5">
                    <a:lumMod val="10000"/>
                  </a:schemeClr>
                </a:solidFill>
                <a:latin typeface="Book Antiqua" panose="02040602050305030304" pitchFamily="18" charset="0"/>
              </a:rPr>
              <a:t> </a:t>
            </a:r>
            <a:br>
              <a:rPr lang="en-GB" altLang="en-US" sz="1800" b="1" dirty="0">
                <a:solidFill>
                  <a:schemeClr val="accent5">
                    <a:lumMod val="10000"/>
                  </a:schemeClr>
                </a:solidFill>
                <a:latin typeface="Book Antiqua" panose="02040602050305030304" pitchFamily="18" charset="0"/>
              </a:rPr>
            </a:br>
            <a:r>
              <a:rPr lang="sr-Latn-CS" altLang="en-US" sz="1800" dirty="0">
                <a:solidFill>
                  <a:schemeClr val="accent5">
                    <a:lumMod val="10000"/>
                  </a:schemeClr>
                </a:solidFill>
                <a:latin typeface="Book Antiqua" panose="02040602050305030304" pitchFamily="18" charset="0"/>
              </a:rPr>
              <a:t>– </a:t>
            </a:r>
            <a:r>
              <a:rPr lang="en-US" altLang="en-US" sz="1800" dirty="0">
                <a:solidFill>
                  <a:schemeClr val="accent5">
                    <a:lumMod val="10000"/>
                  </a:schemeClr>
                </a:solidFill>
                <a:latin typeface="Book Antiqua" panose="02040602050305030304" pitchFamily="18" charset="0"/>
              </a:rPr>
              <a:t>connect sympathetic center in spinal </a:t>
            </a:r>
            <a:br>
              <a:rPr lang="en-US" altLang="en-US" sz="1800" dirty="0">
                <a:solidFill>
                  <a:schemeClr val="accent5">
                    <a:lumMod val="10000"/>
                  </a:schemeClr>
                </a:solidFill>
                <a:latin typeface="Book Antiqua" panose="02040602050305030304" pitchFamily="18" charset="0"/>
              </a:rPr>
            </a:br>
            <a:r>
              <a:rPr lang="en-US" altLang="en-US" sz="1800" dirty="0">
                <a:solidFill>
                  <a:schemeClr val="accent5">
                    <a:lumMod val="10000"/>
                  </a:schemeClr>
                </a:solidFill>
                <a:latin typeface="Book Antiqua" panose="02040602050305030304" pitchFamily="18" charset="0"/>
              </a:rPr>
              <a:t>   cord with ganglia of sympathetic trunk </a:t>
            </a:r>
            <a:br>
              <a:rPr lang="en-US" altLang="en-US" sz="1800" dirty="0">
                <a:solidFill>
                  <a:schemeClr val="accent5">
                    <a:lumMod val="10000"/>
                  </a:schemeClr>
                </a:solidFill>
                <a:latin typeface="Book Antiqua" panose="02040602050305030304" pitchFamily="18" charset="0"/>
              </a:rPr>
            </a:br>
            <a:r>
              <a:rPr lang="en-US" altLang="en-US" sz="1800" dirty="0">
                <a:solidFill>
                  <a:schemeClr val="accent5">
                    <a:lumMod val="10000"/>
                  </a:schemeClr>
                </a:solidFill>
                <a:latin typeface="Book Antiqua" panose="02040602050305030304" pitchFamily="18" charset="0"/>
              </a:rPr>
              <a:t>  (truncus </a:t>
            </a:r>
            <a:r>
              <a:rPr lang="en-US" altLang="en-US" sz="1800" dirty="0" err="1">
                <a:solidFill>
                  <a:schemeClr val="accent5">
                    <a:lumMod val="10000"/>
                  </a:schemeClr>
                </a:solidFill>
                <a:latin typeface="Book Antiqua" panose="02040602050305030304" pitchFamily="18" charset="0"/>
              </a:rPr>
              <a:t>sympathicus</a:t>
            </a:r>
            <a:r>
              <a:rPr lang="en-US" altLang="en-US" sz="1800" dirty="0">
                <a:solidFill>
                  <a:schemeClr val="accent5">
                    <a:lumMod val="10000"/>
                  </a:schemeClr>
                </a:solidFill>
                <a:latin typeface="Book Antiqua" panose="02040602050305030304" pitchFamily="18" charset="0"/>
              </a:rPr>
              <a:t>)</a:t>
            </a:r>
          </a:p>
          <a:p>
            <a:pPr marL="0" indent="0" eaLnBrk="1" hangingPunct="1">
              <a:buNone/>
            </a:pPr>
            <a:r>
              <a:rPr lang="sr-Latn-CS" altLang="en-US" sz="1800" dirty="0">
                <a:solidFill>
                  <a:schemeClr val="accent5">
                    <a:lumMod val="10000"/>
                  </a:schemeClr>
                </a:solidFill>
                <a:latin typeface="Book Antiqua" panose="02040602050305030304" pitchFamily="18" charset="0"/>
              </a:rPr>
              <a:t>	- rr. communicantes albi</a:t>
            </a:r>
            <a:br>
              <a:rPr lang="sr-Latn-CS" altLang="en-US" sz="1800" dirty="0">
                <a:solidFill>
                  <a:schemeClr val="accent5">
                    <a:lumMod val="10000"/>
                  </a:schemeClr>
                </a:solidFill>
                <a:latin typeface="Book Antiqua" panose="02040602050305030304" pitchFamily="18" charset="0"/>
              </a:rPr>
            </a:br>
            <a:r>
              <a:rPr lang="en-US" altLang="en-US" sz="1800" dirty="0">
                <a:solidFill>
                  <a:schemeClr val="accent5">
                    <a:lumMod val="10000"/>
                  </a:schemeClr>
                </a:solidFill>
                <a:latin typeface="Book Antiqua" panose="02040602050305030304" pitchFamily="18" charset="0"/>
              </a:rPr>
              <a:t>                </a:t>
            </a:r>
            <a:r>
              <a:rPr lang="sr-Latn-CS" altLang="en-US" sz="1800" dirty="0">
                <a:solidFill>
                  <a:schemeClr val="accent5">
                    <a:lumMod val="10000"/>
                  </a:schemeClr>
                </a:solidFill>
                <a:latin typeface="Book Antiqua" panose="02040602050305030304" pitchFamily="18" charset="0"/>
              </a:rPr>
              <a:t>- rr. communicantes grisei</a:t>
            </a:r>
          </a:p>
          <a:p>
            <a:pPr eaLnBrk="1" hangingPunct="1"/>
            <a:endParaRPr lang="sr-Latn-CS" altLang="en-US" sz="1800" dirty="0"/>
          </a:p>
        </p:txBody>
      </p:sp>
      <p:sp>
        <p:nvSpPr>
          <p:cNvPr id="2" name="Rectangle 2">
            <a:extLst>
              <a:ext uri="{FF2B5EF4-FFF2-40B4-BE49-F238E27FC236}">
                <a16:creationId xmlns:a16="http://schemas.microsoft.com/office/drawing/2014/main" id="{396332C7-DA7C-D48F-ACCC-29B61DE91188}"/>
              </a:ext>
            </a:extLst>
          </p:cNvPr>
          <p:cNvSpPr txBox="1">
            <a:spLocks noChangeArrowheads="1"/>
          </p:cNvSpPr>
          <p:nvPr/>
        </p:nvSpPr>
        <p:spPr bwMode="auto">
          <a:xfrm>
            <a:off x="457200" y="-24193"/>
            <a:ext cx="8229600" cy="517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ahoma" panose="020B0604030504040204" pitchFamily="34" charset="0"/>
              </a:defRPr>
            </a:lvl2pPr>
            <a:lvl3pPr algn="ctr" rtl="0" eaLnBrk="0" fontAlgn="base" hangingPunct="0">
              <a:spcBef>
                <a:spcPct val="0"/>
              </a:spcBef>
              <a:spcAft>
                <a:spcPct val="0"/>
              </a:spcAft>
              <a:defRPr sz="4400">
                <a:solidFill>
                  <a:schemeClr val="tx2"/>
                </a:solidFill>
                <a:latin typeface="Tahoma" panose="020B0604030504040204" pitchFamily="34" charset="0"/>
              </a:defRPr>
            </a:lvl3pPr>
            <a:lvl4pPr algn="ctr" rtl="0" eaLnBrk="0" fontAlgn="base" hangingPunct="0">
              <a:spcBef>
                <a:spcPct val="0"/>
              </a:spcBef>
              <a:spcAft>
                <a:spcPct val="0"/>
              </a:spcAft>
              <a:defRPr sz="4400">
                <a:solidFill>
                  <a:schemeClr val="tx2"/>
                </a:solidFill>
                <a:latin typeface="Tahoma" panose="020B0604030504040204" pitchFamily="34" charset="0"/>
              </a:defRPr>
            </a:lvl4pPr>
            <a:lvl5pPr algn="ctr" rtl="0" eaLnBrk="0" fontAlgn="base" hangingPunct="0">
              <a:spcBef>
                <a:spcPct val="0"/>
              </a:spcBef>
              <a:spcAft>
                <a:spcPct val="0"/>
              </a:spcAft>
              <a:defRPr sz="4400">
                <a:solidFill>
                  <a:schemeClr val="tx2"/>
                </a:solidFill>
                <a:latin typeface="Tahoma" panose="020B0604030504040204" pitchFamily="34" charset="0"/>
              </a:defRPr>
            </a:lvl5pPr>
            <a:lvl6pPr marL="457200" algn="ctr" rtl="0" eaLnBrk="0" fontAlgn="base" hangingPunct="0">
              <a:spcBef>
                <a:spcPct val="0"/>
              </a:spcBef>
              <a:spcAft>
                <a:spcPct val="0"/>
              </a:spcAft>
              <a:defRPr sz="4400">
                <a:solidFill>
                  <a:schemeClr val="tx2"/>
                </a:solidFill>
                <a:latin typeface="Tahoma" panose="020B0604030504040204" pitchFamily="34" charset="0"/>
              </a:defRPr>
            </a:lvl6pPr>
            <a:lvl7pPr marL="914400" algn="ctr" rtl="0" eaLnBrk="0" fontAlgn="base" hangingPunct="0">
              <a:spcBef>
                <a:spcPct val="0"/>
              </a:spcBef>
              <a:spcAft>
                <a:spcPct val="0"/>
              </a:spcAft>
              <a:defRPr sz="4400">
                <a:solidFill>
                  <a:schemeClr val="tx2"/>
                </a:solidFill>
                <a:latin typeface="Tahoma" panose="020B0604030504040204" pitchFamily="34" charset="0"/>
              </a:defRPr>
            </a:lvl7pPr>
            <a:lvl8pPr marL="1371600" algn="ctr" rtl="0" eaLnBrk="0" fontAlgn="base" hangingPunct="0">
              <a:spcBef>
                <a:spcPct val="0"/>
              </a:spcBef>
              <a:spcAft>
                <a:spcPct val="0"/>
              </a:spcAft>
              <a:defRPr sz="4400">
                <a:solidFill>
                  <a:schemeClr val="tx2"/>
                </a:solidFill>
                <a:latin typeface="Tahoma" panose="020B0604030504040204" pitchFamily="34" charset="0"/>
              </a:defRPr>
            </a:lvl8pPr>
            <a:lvl9pPr marL="1828800" algn="ctr" rtl="0" eaLnBrk="0" fontAlgn="base" hangingPunct="0">
              <a:spcBef>
                <a:spcPct val="0"/>
              </a:spcBef>
              <a:spcAft>
                <a:spcPct val="0"/>
              </a:spcAft>
              <a:defRPr sz="4400">
                <a:solidFill>
                  <a:schemeClr val="tx2"/>
                </a:solidFill>
                <a:latin typeface="Tahoma" panose="020B0604030504040204" pitchFamily="34" charset="0"/>
              </a:defRPr>
            </a:lvl9pPr>
          </a:lstStyle>
          <a:p>
            <a:pPr eaLnBrk="1" hangingPunct="1">
              <a:buFontTx/>
            </a:pPr>
            <a:r>
              <a:rPr lang="en-GB" altLang="en-US" sz="3200" b="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 plexus (</a:t>
            </a:r>
            <a:r>
              <a:rPr lang="sr-Latn-CS" altLang="en-US" sz="3200" b="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Plexus cervicalis</a:t>
            </a:r>
            <a:r>
              <a:rPr lang="sr-Latn-CS" altLang="en-US" sz="320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320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US" altLang="en-US" sz="32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CA96A52-0B8C-A9C4-F2F3-F68E676A37AC}"/>
              </a:ext>
            </a:extLst>
          </p:cNvPr>
          <p:cNvSpPr txBox="1"/>
          <p:nvPr/>
        </p:nvSpPr>
        <p:spPr>
          <a:xfrm>
            <a:off x="0" y="913111"/>
            <a:ext cx="9144000" cy="830997"/>
          </a:xfrm>
          <a:prstGeom prst="rect">
            <a:avLst/>
          </a:prstGeom>
          <a:noFill/>
        </p:spPr>
        <p:txBody>
          <a:bodyPr wrap="square">
            <a:spAutoFit/>
          </a:bodyPr>
          <a:lstStyle/>
          <a:p>
            <a:pPr marL="609600" indent="-609600" eaLnBrk="1" hangingPunct="1">
              <a:tabLst>
                <a:tab pos="2244725" algn="l"/>
              </a:tabLst>
            </a:pPr>
            <a:r>
              <a:rPr lang="en-GB" altLang="en-US" sz="24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Formed by union of anterior branches (rami </a:t>
            </a:r>
            <a:r>
              <a:rPr lang="en-GB" altLang="en-US" sz="24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anteriores</a:t>
            </a:r>
            <a:r>
              <a:rPr lang="en-GB" altLang="en-US" sz="24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of </a:t>
            </a:r>
            <a:r>
              <a:rPr lang="sr-Latn-CS" altLang="en-US" sz="24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C1-C4</a:t>
            </a:r>
            <a:r>
              <a:rPr lang="en-GB" altLang="en-US" sz="24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spinal</a:t>
            </a:r>
          </a:p>
          <a:p>
            <a:pPr marL="609600" indent="-609600" eaLnBrk="1" hangingPunct="1">
              <a:tabLst>
                <a:tab pos="2244725" algn="l"/>
              </a:tabLst>
            </a:pPr>
            <a:r>
              <a:rPr lang="en-GB" altLang="en-US" sz="24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nerves; </a:t>
            </a:r>
            <a:r>
              <a:rPr lang="sr-Latn-CS" altLang="en-US" sz="24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4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they join and form anastomotic loops</a:t>
            </a:r>
          </a:p>
        </p:txBody>
      </p:sp>
      <p:pic>
        <p:nvPicPr>
          <p:cNvPr id="62466" name="Picture 2" descr="Spinal Cord Anatomy - Parts and Spinal Cord Functions">
            <a:extLst>
              <a:ext uri="{FF2B5EF4-FFF2-40B4-BE49-F238E27FC236}">
                <a16:creationId xmlns:a16="http://schemas.microsoft.com/office/drawing/2014/main" id="{2E92BB19-09E6-21CF-AC73-578BA491C5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9304" y="3428946"/>
            <a:ext cx="4509046" cy="3162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2568534"/>
      </p:ext>
    </p:extLst>
  </p:cSld>
  <p:clrMapOvr>
    <a:masterClrMapping/>
  </p:clrMapOvr>
  <p:transition spd="slow">
    <p:diamond/>
  </p:transition>
</p:sld>
</file>

<file path=ppt/slides/slide92.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6A46F5BA-00C9-7D30-B0FE-2C21E39CEDBE}"/>
              </a:ext>
            </a:extLst>
          </p:cNvPr>
          <p:cNvSpPr>
            <a:spLocks noGrp="1" noChangeArrowheads="1"/>
          </p:cNvSpPr>
          <p:nvPr>
            <p:ph type="title" idx="4294967295"/>
          </p:nvPr>
        </p:nvSpPr>
        <p:spPr>
          <a:xfrm>
            <a:off x="457200" y="-24193"/>
            <a:ext cx="8229600" cy="517906"/>
          </a:xfrm>
        </p:spPr>
        <p:txBody>
          <a:bodyPr/>
          <a:lstStyle/>
          <a:p>
            <a:pPr eaLnBrk="1" hangingPunct="1"/>
            <a:r>
              <a:rPr lang="en-GB" altLang="en-US" sz="3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 plexus (</a:t>
            </a:r>
            <a:r>
              <a:rPr lang="sr-Latn-CS" altLang="en-US" sz="3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Plexus</a:t>
            </a:r>
            <a:r>
              <a:rPr lang="sr-Latn-CS" altLang="en-US" sz="3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cervicalis</a:t>
            </a:r>
            <a:r>
              <a:rPr lang="sr-Latn-CS" altLang="en-US" sz="32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32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US" altLang="en-US" sz="32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59395" name="Rectangle 3">
            <a:extLst>
              <a:ext uri="{FF2B5EF4-FFF2-40B4-BE49-F238E27FC236}">
                <a16:creationId xmlns:a16="http://schemas.microsoft.com/office/drawing/2014/main" id="{BAF08E97-A96F-8F56-7FDF-443B1A7F444A}"/>
              </a:ext>
            </a:extLst>
          </p:cNvPr>
          <p:cNvSpPr>
            <a:spLocks noGrp="1" noChangeArrowheads="1"/>
          </p:cNvSpPr>
          <p:nvPr>
            <p:ph type="body" idx="4294967295"/>
          </p:nvPr>
        </p:nvSpPr>
        <p:spPr>
          <a:xfrm>
            <a:off x="-30404" y="493713"/>
            <a:ext cx="9118666" cy="2630496"/>
          </a:xfrm>
        </p:spPr>
        <p:txBody>
          <a:bodyPr/>
          <a:lstStyle/>
          <a:p>
            <a:pPr marL="609600" indent="-609600" eaLnBrk="1" hangingPunct="1"/>
            <a:r>
              <a:rPr lang="en-GB" sz="2000" dirty="0">
                <a:solidFill>
                  <a:schemeClr val="accent4">
                    <a:lumMod val="10000"/>
                  </a:schemeClr>
                </a:solidFill>
                <a:latin typeface="Times New Roman" panose="02020603050405020304" pitchFamily="18" charset="0"/>
                <a:cs typeface="Times New Roman" panose="02020603050405020304" pitchFamily="18" charset="0"/>
              </a:rPr>
              <a:t>The cervical plexus consists of an irregular series of (primary) nerve loops and the branches that arise from the loops. Each participating ramus, except the first, divides into ascending and descending branches that unite with the branches of the adjacent spinal nerve to form the loops.</a:t>
            </a:r>
          </a:p>
          <a:p>
            <a:pPr marL="609600" indent="-609600" eaLnBrk="1" hangingPunct="1"/>
            <a:r>
              <a:rPr lang="en-GB" sz="2000" dirty="0">
                <a:solidFill>
                  <a:schemeClr val="accent4">
                    <a:lumMod val="10000"/>
                  </a:schemeClr>
                </a:solidFill>
                <a:latin typeface="Times New Roman" panose="02020603050405020304" pitchFamily="18" charset="0"/>
                <a:cs typeface="Times New Roman" panose="02020603050405020304" pitchFamily="18" charset="0"/>
              </a:rPr>
              <a:t>The cervical plexus lies anteromedial to the </a:t>
            </a:r>
            <a:r>
              <a:rPr lang="en-GB" sz="2000" dirty="0" err="1">
                <a:solidFill>
                  <a:schemeClr val="accent4">
                    <a:lumMod val="10000"/>
                  </a:schemeClr>
                </a:solidFill>
                <a:latin typeface="Times New Roman" panose="02020603050405020304" pitchFamily="18" charset="0"/>
                <a:cs typeface="Times New Roman" panose="02020603050405020304" pitchFamily="18" charset="0"/>
              </a:rPr>
              <a:t>levator</a:t>
            </a:r>
            <a:r>
              <a:rPr lang="en-GB" sz="2000" dirty="0">
                <a:solidFill>
                  <a:schemeClr val="accent4">
                    <a:lumMod val="10000"/>
                  </a:schemeClr>
                </a:solidFill>
                <a:latin typeface="Times New Roman" panose="02020603050405020304" pitchFamily="18" charset="0"/>
                <a:cs typeface="Times New Roman" panose="02020603050405020304" pitchFamily="18" charset="0"/>
              </a:rPr>
              <a:t> scapulae and middle scalene muscles and deep to the sternocleidomastoid muscles</a:t>
            </a:r>
          </a:p>
        </p:txBody>
      </p:sp>
      <p:pic>
        <p:nvPicPr>
          <p:cNvPr id="2" name="Picture 1">
            <a:extLst>
              <a:ext uri="{FF2B5EF4-FFF2-40B4-BE49-F238E27FC236}">
                <a16:creationId xmlns:a16="http://schemas.microsoft.com/office/drawing/2014/main" id="{49601A2C-2FC9-D29E-A592-ED3A82D8C0FC}"/>
              </a:ext>
            </a:extLst>
          </p:cNvPr>
          <p:cNvPicPr>
            <a:picLocks noChangeAspect="1"/>
          </p:cNvPicPr>
          <p:nvPr/>
        </p:nvPicPr>
        <p:blipFill>
          <a:blip r:embed="rId2"/>
          <a:stretch>
            <a:fillRect/>
          </a:stretch>
        </p:blipFill>
        <p:spPr>
          <a:xfrm>
            <a:off x="234991" y="2570533"/>
            <a:ext cx="3695693" cy="4225225"/>
          </a:xfrm>
          <a:prstGeom prst="rect">
            <a:avLst/>
          </a:prstGeom>
        </p:spPr>
      </p:pic>
      <p:pic>
        <p:nvPicPr>
          <p:cNvPr id="3" name="Picture 4">
            <a:extLst>
              <a:ext uri="{FF2B5EF4-FFF2-40B4-BE49-F238E27FC236}">
                <a16:creationId xmlns:a16="http://schemas.microsoft.com/office/drawing/2014/main" id="{903D4C75-7F19-8CAD-E624-72C034B188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640" r="37685" b="37746"/>
          <a:stretch>
            <a:fillRect/>
          </a:stretch>
        </p:blipFill>
        <p:spPr bwMode="auto">
          <a:xfrm>
            <a:off x="4267130" y="2626444"/>
            <a:ext cx="4816002" cy="411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6A46F5BA-00C9-7D30-B0FE-2C21E39CEDBE}"/>
              </a:ext>
            </a:extLst>
          </p:cNvPr>
          <p:cNvSpPr>
            <a:spLocks noGrp="1" noChangeArrowheads="1"/>
          </p:cNvSpPr>
          <p:nvPr>
            <p:ph type="title" idx="4294967295"/>
          </p:nvPr>
        </p:nvSpPr>
        <p:spPr>
          <a:xfrm>
            <a:off x="457200" y="-24193"/>
            <a:ext cx="8229600" cy="517906"/>
          </a:xfrm>
        </p:spPr>
        <p:txBody>
          <a:bodyPr/>
          <a:lstStyle/>
          <a:p>
            <a:pPr eaLnBrk="1" hangingPunct="1"/>
            <a:r>
              <a:rPr lang="en-GB" altLang="en-US" sz="3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 plexus (</a:t>
            </a:r>
            <a:r>
              <a:rPr lang="sr-Latn-CS" altLang="en-US" sz="3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Plexus</a:t>
            </a:r>
            <a:r>
              <a:rPr lang="sr-Latn-CS" altLang="en-US" sz="3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cervicalis</a:t>
            </a:r>
            <a:r>
              <a:rPr lang="sr-Latn-CS" altLang="en-US" sz="32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32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US" altLang="en-US" sz="32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59395" name="Rectangle 3">
            <a:extLst>
              <a:ext uri="{FF2B5EF4-FFF2-40B4-BE49-F238E27FC236}">
                <a16:creationId xmlns:a16="http://schemas.microsoft.com/office/drawing/2014/main" id="{BAF08E97-A96F-8F56-7FDF-443B1A7F444A}"/>
              </a:ext>
            </a:extLst>
          </p:cNvPr>
          <p:cNvSpPr>
            <a:spLocks noGrp="1" noChangeArrowheads="1"/>
          </p:cNvSpPr>
          <p:nvPr>
            <p:ph type="body" idx="4294967295"/>
          </p:nvPr>
        </p:nvSpPr>
        <p:spPr>
          <a:xfrm>
            <a:off x="-35442" y="493712"/>
            <a:ext cx="9118666" cy="5830812"/>
          </a:xfrm>
        </p:spPr>
        <p:txBody>
          <a:bodyPr/>
          <a:lstStyle/>
          <a:p>
            <a:pPr marL="609600" indent="-609600" eaLnBrk="1" hangingPunct="1"/>
            <a:r>
              <a:rPr lang="en-GB" sz="2000" dirty="0">
                <a:solidFill>
                  <a:schemeClr val="accent4">
                    <a:lumMod val="10000"/>
                  </a:schemeClr>
                </a:solidFill>
                <a:latin typeface="Times New Roman" panose="02020603050405020304" pitchFamily="18" charset="0"/>
                <a:cs typeface="Times New Roman" panose="02020603050405020304" pitchFamily="18" charset="0"/>
              </a:rPr>
              <a:t>The superficial branches of the plexus that initially pass posteriorly are cutaneous (sensory) branches</a:t>
            </a:r>
          </a:p>
          <a:p>
            <a:pPr marL="609600" indent="-609600" eaLnBrk="1" hangingPunct="1"/>
            <a:r>
              <a:rPr lang="en-GB" sz="2000" dirty="0">
                <a:solidFill>
                  <a:schemeClr val="accent4">
                    <a:lumMod val="10000"/>
                  </a:schemeClr>
                </a:solidFill>
                <a:latin typeface="Times New Roman" panose="02020603050405020304" pitchFamily="18" charset="0"/>
                <a:cs typeface="Times New Roman" panose="02020603050405020304" pitchFamily="18" charset="0"/>
              </a:rPr>
              <a:t>The deep branches passing anteromedially are motor branches, including the roots of the phrenic nerve (to the diaphragm) and the </a:t>
            </a:r>
            <a:r>
              <a:rPr lang="en-GB" sz="2000" dirty="0" err="1">
                <a:solidFill>
                  <a:schemeClr val="accent4">
                    <a:lumMod val="10000"/>
                  </a:schemeClr>
                </a:solidFill>
                <a:latin typeface="Times New Roman" panose="02020603050405020304" pitchFamily="18" charset="0"/>
                <a:cs typeface="Times New Roman" panose="02020603050405020304" pitchFamily="18" charset="0"/>
              </a:rPr>
              <a:t>ansa</a:t>
            </a:r>
            <a:r>
              <a:rPr lang="en-GB" sz="2000" dirty="0">
                <a:solidFill>
                  <a:schemeClr val="accent4">
                    <a:lumMod val="10000"/>
                  </a:schemeClr>
                </a:solidFill>
                <a:latin typeface="Times New Roman" panose="02020603050405020304" pitchFamily="18" charset="0"/>
                <a:cs typeface="Times New Roman" panose="02020603050405020304" pitchFamily="18" charset="0"/>
              </a:rPr>
              <a:t> cervicalis</a:t>
            </a:r>
            <a:endParaRPr lang="sr-Latn-CS" altLang="en-US" sz="2000" i="1" dirty="0">
              <a:solidFill>
                <a:srgbClr val="FFCC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609600" indent="-609600" eaLnBrk="1" hangingPunct="1"/>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Sensitive (sensory) branches </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pass behind the sternocleidomastoid </a:t>
            </a:r>
            <a:r>
              <a:rPr lang="en-GB" altLang="en-US" sz="2000" dirty="0" err="1">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mauscle</a:t>
            </a: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and</a:t>
            </a:r>
            <a:b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the level of middle posterior border of this muscle pierce deep cervical fascia and become superficial. That point is known as nerve point of the neck (punctum nervosum colli)</a:t>
            </a:r>
          </a:p>
          <a:p>
            <a:pPr marL="0" indent="0" eaLnBrk="1" hangingPunct="1">
              <a:buNone/>
            </a:pPr>
            <a:r>
              <a:rPr lang="en-GB" sz="2000" b="1" i="1" dirty="0">
                <a:solidFill>
                  <a:schemeClr val="accent5">
                    <a:lumMod val="10000"/>
                  </a:schemeClr>
                </a:solidFill>
                <a:latin typeface="Times New Roman" panose="02020603050405020304" pitchFamily="18" charset="0"/>
                <a:cs typeface="Times New Roman" panose="02020603050405020304" pitchFamily="18" charset="0"/>
              </a:rPr>
              <a:t>- </a:t>
            </a:r>
            <a:r>
              <a:rPr lang="en-GB" sz="2000" b="1" i="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lesser occipital nerve </a:t>
            </a:r>
            <a:br>
              <a:rPr lang="en-GB" sz="2000" b="1" i="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2000" b="1" i="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occipitalis</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minor</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GB" altLang="en-US" sz="1800" dirty="0">
              <a:solidFill>
                <a:schemeClr val="accent5">
                  <a:lumMod val="10000"/>
                </a:schemeClr>
              </a:solidFill>
              <a:latin typeface="Times New Roman" panose="02020603050405020304" pitchFamily="18" charset="0"/>
              <a:cs typeface="Times New Roman" panose="02020603050405020304" pitchFamily="18" charset="0"/>
            </a:endParaRPr>
          </a:p>
          <a:p>
            <a:pPr marL="0" indent="0" eaLnBrk="1" hangingPunct="1">
              <a:buNone/>
            </a:pPr>
            <a:r>
              <a:rPr lang="en-GB" altLang="en-US" sz="2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great auricular nerve </a:t>
            </a:r>
            <a:br>
              <a:rPr lang="en-GB" altLang="en-US" sz="2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auricularis</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magnus</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endParaRPr lang="en-GB" altLang="en-US" sz="1800" dirty="0">
              <a:solidFill>
                <a:schemeClr val="accent4">
                  <a:lumMod val="10000"/>
                </a:schemeClr>
              </a:solidFill>
              <a:latin typeface="Times New Roman" panose="02020603050405020304" pitchFamily="18" charset="0"/>
              <a:cs typeface="Times New Roman" panose="02020603050405020304" pitchFamily="18" charset="0"/>
            </a:endParaRPr>
          </a:p>
          <a:p>
            <a:pPr marL="0" indent="0" eaLnBrk="1" hangingPunct="1">
              <a:buNone/>
            </a:pPr>
            <a:r>
              <a:rPr lang="en-GB" altLang="en-US" sz="2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transverse cervical nerve</a:t>
            </a:r>
            <a:r>
              <a:rPr lang="sr-Latn-CS"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br>
              <a:rPr lang="en-GB"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transversus</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colli</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GB"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0" indent="0" eaLnBrk="1" hangingPunct="1">
              <a:buNone/>
            </a:pPr>
            <a:r>
              <a:rPr lang="en-GB"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supraclavicular nerves </a:t>
            </a:r>
            <a:br>
              <a:rPr lang="en-GB" altLang="en-US" sz="2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nn</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supraclaviculares</a:t>
            </a:r>
            <a:r>
              <a:rPr lang="sr-Latn-CS" altLang="en-US" sz="2000" i="1" dirty="0">
                <a:solidFill>
                  <a:srgbClr val="FFCC66"/>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US" altLang="en-US" sz="2000" i="1" dirty="0">
              <a:solidFill>
                <a:srgbClr val="FFCC66"/>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E6CC57F3-1E0C-3422-1FAA-011FC2901C4D}"/>
              </a:ext>
            </a:extLst>
          </p:cNvPr>
          <p:cNvPicPr>
            <a:picLocks noChangeAspect="1"/>
          </p:cNvPicPr>
          <p:nvPr/>
        </p:nvPicPr>
        <p:blipFill>
          <a:blip r:embed="rId2"/>
          <a:stretch>
            <a:fillRect/>
          </a:stretch>
        </p:blipFill>
        <p:spPr>
          <a:xfrm>
            <a:off x="2906008" y="3051667"/>
            <a:ext cx="6172038" cy="3282999"/>
          </a:xfrm>
          <a:prstGeom prst="rect">
            <a:avLst/>
          </a:prstGeom>
        </p:spPr>
      </p:pic>
    </p:spTree>
    <p:extLst>
      <p:ext uri="{BB962C8B-B14F-4D97-AF65-F5344CB8AC3E}">
        <p14:creationId xmlns:p14="http://schemas.microsoft.com/office/powerpoint/2010/main" val="3574842199"/>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6A46F5BA-00C9-7D30-B0FE-2C21E39CEDBE}"/>
              </a:ext>
            </a:extLst>
          </p:cNvPr>
          <p:cNvSpPr>
            <a:spLocks noGrp="1" noChangeArrowheads="1"/>
          </p:cNvSpPr>
          <p:nvPr>
            <p:ph type="title" idx="4294967295"/>
          </p:nvPr>
        </p:nvSpPr>
        <p:spPr>
          <a:xfrm>
            <a:off x="457200" y="-24193"/>
            <a:ext cx="8229600" cy="517906"/>
          </a:xfrm>
        </p:spPr>
        <p:txBody>
          <a:bodyPr/>
          <a:lstStyle/>
          <a:p>
            <a:pPr eaLnBrk="1" hangingPunct="1"/>
            <a:r>
              <a:rPr lang="en-GB" altLang="en-US" sz="3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 plexus (</a:t>
            </a:r>
            <a:r>
              <a:rPr lang="sr-Latn-CS" altLang="en-US" sz="3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Plexus</a:t>
            </a:r>
            <a:r>
              <a:rPr lang="sr-Latn-CS" altLang="en-US" sz="3200" b="1"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200" b="1" dirty="0" err="1">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cervicalis</a:t>
            </a:r>
            <a:r>
              <a:rPr lang="sr-Latn-CS" altLang="en-US" sz="32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32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endParaRPr lang="en-US" altLang="en-US" sz="32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59395" name="Rectangle 3">
            <a:extLst>
              <a:ext uri="{FF2B5EF4-FFF2-40B4-BE49-F238E27FC236}">
                <a16:creationId xmlns:a16="http://schemas.microsoft.com/office/drawing/2014/main" id="{BAF08E97-A96F-8F56-7FDF-443B1A7F444A}"/>
              </a:ext>
            </a:extLst>
          </p:cNvPr>
          <p:cNvSpPr>
            <a:spLocks noGrp="1" noChangeArrowheads="1"/>
          </p:cNvSpPr>
          <p:nvPr>
            <p:ph type="body" idx="4294967295"/>
          </p:nvPr>
        </p:nvSpPr>
        <p:spPr>
          <a:xfrm>
            <a:off x="-35442" y="493712"/>
            <a:ext cx="9118666" cy="5830812"/>
          </a:xfrm>
        </p:spPr>
        <p:txBody>
          <a:bodyPr/>
          <a:lstStyle/>
          <a:p>
            <a:pPr marL="609600" indent="-609600" eaLnBrk="1" hangingPunct="1"/>
            <a:r>
              <a:rPr lang="en-GB" altLang="en-US" sz="2000" dirty="0">
                <a:solidFill>
                  <a:srgbClr val="00B05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Sensitive (sensory) branches </a:t>
            </a:r>
          </a:p>
          <a:p>
            <a:pPr marL="0" indent="0" eaLnBrk="1" hangingPunct="1">
              <a:buNone/>
            </a:pPr>
            <a:r>
              <a:rPr lang="en-GB" sz="2000" b="1" i="1" dirty="0">
                <a:solidFill>
                  <a:schemeClr val="accent5">
                    <a:lumMod val="10000"/>
                  </a:schemeClr>
                </a:solidFill>
                <a:latin typeface="Times New Roman" panose="02020603050405020304" pitchFamily="18" charset="0"/>
                <a:cs typeface="Times New Roman" panose="02020603050405020304" pitchFamily="18" charset="0"/>
              </a:rPr>
              <a:t>- </a:t>
            </a:r>
            <a:r>
              <a:rPr lang="en-GB" sz="2000" b="1" i="1" dirty="0">
                <a:solidFill>
                  <a:schemeClr val="accent5">
                    <a:lumMod val="1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lesser occipital nerve </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occipitalis</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minor</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latin typeface="Times New Roman" panose="02020603050405020304" pitchFamily="18" charset="0"/>
                <a:cs typeface="Times New Roman" panose="02020603050405020304" pitchFamily="18" charset="0"/>
              </a:rPr>
              <a:t>(</a:t>
            </a:r>
            <a:r>
              <a:rPr lang="en-GB" sz="1800" dirty="0">
                <a:solidFill>
                  <a:schemeClr val="accent5">
                    <a:lumMod val="10000"/>
                  </a:schemeClr>
                </a:solidFill>
                <a:latin typeface="Times New Roman" panose="02020603050405020304" pitchFamily="18" charset="0"/>
                <a:cs typeface="Times New Roman" panose="02020603050405020304" pitchFamily="18" charset="0"/>
              </a:rPr>
              <a:t>C2): supplies the skin of the neck and scalp posterosuperior to the auricle. </a:t>
            </a:r>
          </a:p>
          <a:p>
            <a:pPr marL="0" indent="0" eaLnBrk="1" hangingPunct="1">
              <a:buNone/>
            </a:pPr>
            <a:r>
              <a:rPr lang="en-GB"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great auricular nerve </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auricularis</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magnus</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latin typeface="Times New Roman" panose="02020603050405020304" pitchFamily="18" charset="0"/>
                <a:cs typeface="Times New Roman" panose="02020603050405020304" pitchFamily="18" charset="0"/>
              </a:rPr>
              <a:t>(</a:t>
            </a:r>
            <a:r>
              <a:rPr lang="en-GB" sz="1800" dirty="0">
                <a:solidFill>
                  <a:schemeClr val="accent5">
                    <a:lumMod val="10000"/>
                  </a:schemeClr>
                </a:solidFill>
                <a:latin typeface="Times New Roman" panose="02020603050405020304" pitchFamily="18" charset="0"/>
                <a:cs typeface="Times New Roman" panose="02020603050405020304" pitchFamily="18" charset="0"/>
              </a:rPr>
              <a:t>C2 and C3): ascends vertically across the sternocleidomastoid muscle to the inferior pole of the parotid gland, where it divides to supply the skin over—and the sheath surrounding—the gland, the mastoid process, and both surfaces of the auricle and an area of skin extending from the angle of the mandible to the mastoid process. </a:t>
            </a:r>
            <a:r>
              <a:rPr lang="en-GB"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en-GB" altLang="en-US" sz="2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transverse cervical nerve</a:t>
            </a:r>
            <a:r>
              <a:rPr lang="sr-Latn-CS" altLang="en-US" sz="2000"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transversus</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colli</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latin typeface="Times New Roman" panose="02020603050405020304" pitchFamily="18" charset="0"/>
                <a:cs typeface="Times New Roman" panose="02020603050405020304" pitchFamily="18" charset="0"/>
              </a:rPr>
              <a:t>(</a:t>
            </a:r>
            <a:r>
              <a:rPr lang="en-GB" sz="1800" dirty="0">
                <a:solidFill>
                  <a:schemeClr val="accent5">
                    <a:lumMod val="10000"/>
                  </a:schemeClr>
                </a:solidFill>
                <a:latin typeface="Times New Roman" panose="02020603050405020304" pitchFamily="18" charset="0"/>
                <a:cs typeface="Times New Roman" panose="02020603050405020304" pitchFamily="18" charset="0"/>
              </a:rPr>
              <a:t>C2 and C3): supplies the skin covering the anterior cervical region. It curves around the middle of the posterior border of the sternocleidomastoid muscle inferior to the great auricular nerve and passes anteriorly and horizontally, dividing into superior and inferior branches.</a:t>
            </a:r>
            <a:endParaRPr lang="en-GB"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0" indent="0" eaLnBrk="1" hangingPunct="1">
              <a:buNone/>
            </a:pPr>
            <a:r>
              <a:rPr lang="en-GB" altLang="en-US" sz="2000" b="1"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supraclavicular nerves </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nn</a:t>
            </a:r>
            <a:r>
              <a:rPr lang="sr-Latn-CS" altLang="en-US" sz="2000" i="1" dirty="0">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i="1" dirty="0" err="1">
                <a:solidFill>
                  <a:schemeClr val="accent4">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supraclaviculares</a:t>
            </a:r>
            <a:r>
              <a:rPr lang="sr-Latn-CS" altLang="en-US" sz="2000" i="1" dirty="0">
                <a:solidFill>
                  <a:srgbClr val="FFCC66"/>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2000" i="1" dirty="0">
                <a:solidFill>
                  <a:srgbClr val="FFCC66"/>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800" dirty="0">
                <a:solidFill>
                  <a:schemeClr val="accent4">
                    <a:lumMod val="10000"/>
                  </a:schemeClr>
                </a:solidFill>
                <a:latin typeface="Times New Roman" panose="02020603050405020304" pitchFamily="18" charset="0"/>
                <a:cs typeface="Times New Roman" panose="02020603050405020304" pitchFamily="18" charset="0"/>
              </a:rPr>
              <a:t>(</a:t>
            </a:r>
            <a:r>
              <a:rPr lang="en-GB" sz="1800" dirty="0">
                <a:solidFill>
                  <a:schemeClr val="accent5">
                    <a:lumMod val="10000"/>
                  </a:schemeClr>
                </a:solidFill>
                <a:latin typeface="Times New Roman" panose="02020603050405020304" pitchFamily="18" charset="0"/>
                <a:cs typeface="Times New Roman" panose="02020603050405020304" pitchFamily="18" charset="0"/>
              </a:rPr>
              <a:t>C2 and C3): emerge as a common trunk under cover of the SCM, sending small branches to the skin of the neck that cross the clavicle and supply the skin over the shoulder. </a:t>
            </a:r>
            <a:endParaRPr lang="en-US" altLang="en-US" sz="1800" i="1" dirty="0">
              <a:solidFill>
                <a:schemeClr val="accent5">
                  <a:lumMod val="10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97DAEDF3-3A14-D894-A481-F2E8D458EEC1}"/>
              </a:ext>
            </a:extLst>
          </p:cNvPr>
          <p:cNvPicPr>
            <a:picLocks noChangeAspect="1"/>
          </p:cNvPicPr>
          <p:nvPr/>
        </p:nvPicPr>
        <p:blipFill>
          <a:blip r:embed="rId2"/>
          <a:stretch>
            <a:fillRect/>
          </a:stretch>
        </p:blipFill>
        <p:spPr>
          <a:xfrm>
            <a:off x="4191118" y="4466680"/>
            <a:ext cx="4495682" cy="2391320"/>
          </a:xfrm>
          <a:prstGeom prst="rect">
            <a:avLst/>
          </a:prstGeom>
        </p:spPr>
      </p:pic>
    </p:spTree>
    <p:extLst>
      <p:ext uri="{BB962C8B-B14F-4D97-AF65-F5344CB8AC3E}">
        <p14:creationId xmlns:p14="http://schemas.microsoft.com/office/powerpoint/2010/main" val="1942455639"/>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3DDCC3E-57DB-536E-BEEE-6B6638736C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7685" b="37746"/>
          <a:stretch>
            <a:fillRect/>
          </a:stretch>
        </p:blipFill>
        <p:spPr bwMode="auto">
          <a:xfrm>
            <a:off x="1214438" y="500063"/>
            <a:ext cx="6665912" cy="569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209161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483E2533-19C1-4ADB-3FCF-79D5E2373532}"/>
              </a:ext>
            </a:extLst>
          </p:cNvPr>
          <p:cNvSpPr txBox="1">
            <a:spLocks noChangeArrowheads="1"/>
          </p:cNvSpPr>
          <p:nvPr/>
        </p:nvSpPr>
        <p:spPr bwMode="auto">
          <a:xfrm>
            <a:off x="500063" y="500063"/>
            <a:ext cx="8229600"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sr-Latn-CS" altLang="en-US" sz="2000" b="1" dirty="0">
                <a:solidFill>
                  <a:srgbClr val="00B050"/>
                </a:solidFill>
                <a:effectLst>
                  <a:outerShdw blurRad="38100" dist="38100" dir="2700000" algn="tl">
                    <a:srgbClr val="000000"/>
                  </a:outerShdw>
                </a:effectLst>
                <a:latin typeface="Book Antiqua" panose="02040602050305030304" pitchFamily="18" charset="0"/>
              </a:rPr>
              <a:t>PLEXUS CERVICALIS</a:t>
            </a:r>
            <a:endParaRPr lang="en-US" altLang="en-US" sz="2000" b="1" dirty="0">
              <a:solidFill>
                <a:srgbClr val="00B050"/>
              </a:solidFill>
              <a:effectLst>
                <a:outerShdw blurRad="38100" dist="38100" dir="2700000" algn="tl">
                  <a:srgbClr val="000000"/>
                </a:outerShdw>
              </a:effectLst>
              <a:latin typeface="Book Antiqua" panose="02040602050305030304" pitchFamily="18" charset="0"/>
            </a:endParaRPr>
          </a:p>
        </p:txBody>
      </p:sp>
      <p:sp>
        <p:nvSpPr>
          <p:cNvPr id="60419" name="Rectangle 3">
            <a:extLst>
              <a:ext uri="{FF2B5EF4-FFF2-40B4-BE49-F238E27FC236}">
                <a16:creationId xmlns:a16="http://schemas.microsoft.com/office/drawing/2014/main" id="{F2209881-0FF9-D960-041D-837EEF6D5114}"/>
              </a:ext>
            </a:extLst>
          </p:cNvPr>
          <p:cNvSpPr txBox="1">
            <a:spLocks noChangeArrowheads="1"/>
          </p:cNvSpPr>
          <p:nvPr/>
        </p:nvSpPr>
        <p:spPr bwMode="auto">
          <a:xfrm>
            <a:off x="0" y="1184647"/>
            <a:ext cx="8229600" cy="481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spcBef>
                <a:spcPts val="250"/>
              </a:spcBef>
              <a:buClr>
                <a:schemeClr val="accent1"/>
              </a:buClr>
              <a:buSzPct val="80000"/>
              <a:buFont typeface="Wingdings 2" panose="05020102010507070707" pitchFamily="18" charset="2"/>
              <a:buChar char=""/>
            </a:pPr>
            <a:r>
              <a:rPr lang="en-GB" altLang="en-US" b="1" u="sng" dirty="0">
                <a:solidFill>
                  <a:srgbClr val="00B050"/>
                </a:solidFill>
                <a:latin typeface="Book Antiqua" panose="02040602050305030304" pitchFamily="18" charset="0"/>
              </a:rPr>
              <a:t>Sensitive (sensory) (cutaneous) branches</a:t>
            </a:r>
            <a:endParaRPr lang="sr-Latn-CS" altLang="en-US" b="1" u="sng" dirty="0">
              <a:solidFill>
                <a:srgbClr val="00B050"/>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 N. </a:t>
            </a:r>
            <a:r>
              <a:rPr lang="sr-Latn-CS" altLang="en-US" b="1" dirty="0" err="1">
                <a:solidFill>
                  <a:schemeClr val="accent5">
                    <a:lumMod val="10000"/>
                  </a:schemeClr>
                </a:solidFill>
                <a:latin typeface="Book Antiqua" panose="02040602050305030304" pitchFamily="18" charset="0"/>
              </a:rPr>
              <a:t>Occipitalis</a:t>
            </a:r>
            <a:r>
              <a:rPr lang="sr-Latn-CS" altLang="en-US" b="1" dirty="0">
                <a:solidFill>
                  <a:schemeClr val="accent5">
                    <a:lumMod val="10000"/>
                  </a:schemeClr>
                </a:solidFill>
                <a:latin typeface="Book Antiqua" panose="02040602050305030304" pitchFamily="18" charset="0"/>
              </a:rPr>
              <a:t> </a:t>
            </a:r>
            <a:r>
              <a:rPr lang="sr-Latn-CS" altLang="en-US" b="1" dirty="0" err="1">
                <a:solidFill>
                  <a:schemeClr val="accent5">
                    <a:lumMod val="10000"/>
                  </a:schemeClr>
                </a:solidFill>
                <a:latin typeface="Book Antiqua" panose="02040602050305030304" pitchFamily="18" charset="0"/>
              </a:rPr>
              <a:t>minor</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 N. </a:t>
            </a:r>
            <a:r>
              <a:rPr lang="sr-Latn-CS" altLang="en-US" b="1" dirty="0" err="1">
                <a:solidFill>
                  <a:schemeClr val="accent5">
                    <a:lumMod val="10000"/>
                  </a:schemeClr>
                </a:solidFill>
                <a:latin typeface="Book Antiqua" panose="02040602050305030304" pitchFamily="18" charset="0"/>
              </a:rPr>
              <a:t>Auricularis</a:t>
            </a:r>
            <a:r>
              <a:rPr lang="sr-Latn-CS" altLang="en-US" b="1" dirty="0">
                <a:solidFill>
                  <a:schemeClr val="accent5">
                    <a:lumMod val="10000"/>
                  </a:schemeClr>
                </a:solidFill>
                <a:latin typeface="Book Antiqua" panose="02040602050305030304" pitchFamily="18" charset="0"/>
              </a:rPr>
              <a:t> </a:t>
            </a:r>
            <a:r>
              <a:rPr lang="sr-Latn-CS" altLang="en-US" b="1" dirty="0" err="1">
                <a:solidFill>
                  <a:schemeClr val="accent5">
                    <a:lumMod val="10000"/>
                  </a:schemeClr>
                </a:solidFill>
                <a:latin typeface="Book Antiqua" panose="02040602050305030304" pitchFamily="18" charset="0"/>
              </a:rPr>
              <a:t>magnus</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 N. </a:t>
            </a:r>
            <a:r>
              <a:rPr lang="sr-Latn-CS" altLang="en-US" b="1" dirty="0" err="1">
                <a:solidFill>
                  <a:schemeClr val="accent5">
                    <a:lumMod val="10000"/>
                  </a:schemeClr>
                </a:solidFill>
                <a:latin typeface="Book Antiqua" panose="02040602050305030304" pitchFamily="18" charset="0"/>
              </a:rPr>
              <a:t>Transversus</a:t>
            </a:r>
            <a:r>
              <a:rPr lang="sr-Latn-CS" altLang="en-US" b="1" dirty="0">
                <a:solidFill>
                  <a:schemeClr val="accent5">
                    <a:lumMod val="10000"/>
                  </a:schemeClr>
                </a:solidFill>
                <a:latin typeface="Book Antiqua" panose="02040602050305030304" pitchFamily="18" charset="0"/>
              </a:rPr>
              <a:t> </a:t>
            </a:r>
            <a:r>
              <a:rPr lang="sr-Latn-CS" altLang="en-US" b="1" dirty="0" err="1">
                <a:solidFill>
                  <a:schemeClr val="accent5">
                    <a:lumMod val="10000"/>
                  </a:schemeClr>
                </a:solidFill>
                <a:latin typeface="Book Antiqua" panose="02040602050305030304" pitchFamily="18" charset="0"/>
              </a:rPr>
              <a:t>colli</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 </a:t>
            </a:r>
            <a:r>
              <a:rPr lang="sr-Latn-CS" altLang="en-US" b="1" dirty="0" err="1">
                <a:solidFill>
                  <a:schemeClr val="accent5">
                    <a:lumMod val="10000"/>
                  </a:schemeClr>
                </a:solidFill>
                <a:latin typeface="Book Antiqua" panose="02040602050305030304" pitchFamily="18" charset="0"/>
              </a:rPr>
              <a:t>Nn</a:t>
            </a:r>
            <a:r>
              <a:rPr lang="sr-Latn-CS" altLang="en-US" b="1" dirty="0">
                <a:solidFill>
                  <a:schemeClr val="accent5">
                    <a:lumMod val="10000"/>
                  </a:schemeClr>
                </a:solidFill>
                <a:latin typeface="Book Antiqua" panose="02040602050305030304" pitchFamily="18" charset="0"/>
              </a:rPr>
              <a:t>. </a:t>
            </a:r>
            <a:r>
              <a:rPr lang="sr-Latn-CS" altLang="en-US" b="1" dirty="0" err="1">
                <a:solidFill>
                  <a:schemeClr val="accent5">
                    <a:lumMod val="10000"/>
                  </a:schemeClr>
                </a:solidFill>
                <a:latin typeface="Book Antiqua" panose="02040602050305030304" pitchFamily="18" charset="0"/>
              </a:rPr>
              <a:t>Supraclaviculares</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2" panose="05020102010507070707" pitchFamily="18" charset="2"/>
              <a:buChar char=""/>
            </a:pPr>
            <a:endParaRPr lang="sr-Latn-CS" altLang="en-US" b="1" dirty="0">
              <a:solidFill>
                <a:schemeClr val="tx2"/>
              </a:solidFill>
              <a:latin typeface="Book Antiqua" panose="02040602050305030304" pitchFamily="18" charset="0"/>
            </a:endParaRPr>
          </a:p>
          <a:p>
            <a:pPr>
              <a:spcBef>
                <a:spcPts val="250"/>
              </a:spcBef>
              <a:buClr>
                <a:schemeClr val="accent1"/>
              </a:buClr>
              <a:buSzPct val="80000"/>
              <a:buFont typeface="Wingdings 2" panose="05020102010507070707" pitchFamily="18" charset="2"/>
              <a:buChar char=""/>
            </a:pPr>
            <a:endParaRPr lang="sr-Latn-CS" altLang="en-US" b="1" dirty="0">
              <a:solidFill>
                <a:schemeClr val="tx2"/>
              </a:solidFill>
              <a:latin typeface="Book Antiqua" panose="02040602050305030304" pitchFamily="18" charset="0"/>
            </a:endParaRPr>
          </a:p>
          <a:p>
            <a:pPr>
              <a:spcBef>
                <a:spcPts val="250"/>
              </a:spcBef>
              <a:buClr>
                <a:schemeClr val="accent1"/>
              </a:buClr>
              <a:buSzPct val="80000"/>
              <a:buFont typeface="Wingdings 2" panose="05020102010507070707" pitchFamily="18" charset="2"/>
              <a:buChar char=""/>
            </a:pPr>
            <a:r>
              <a:rPr lang="en-GB" altLang="en-US" b="1" u="sng" dirty="0">
                <a:solidFill>
                  <a:srgbClr val="00B050"/>
                </a:solidFill>
                <a:latin typeface="Book Antiqua" panose="02040602050305030304" pitchFamily="18" charset="0"/>
              </a:rPr>
              <a:t>Motor branches</a:t>
            </a:r>
            <a:endParaRPr lang="sr-Latn-CS" altLang="en-US" b="1" u="sng" dirty="0">
              <a:solidFill>
                <a:srgbClr val="00B050"/>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 </a:t>
            </a:r>
            <a:r>
              <a:rPr lang="en-GB" altLang="en-US" b="1" dirty="0">
                <a:solidFill>
                  <a:schemeClr val="accent5">
                    <a:lumMod val="10000"/>
                  </a:schemeClr>
                </a:solidFill>
                <a:latin typeface="Book Antiqua" panose="02040602050305030304" pitchFamily="18" charset="0"/>
              </a:rPr>
              <a:t>branches for prevertebral muscles</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 </a:t>
            </a:r>
            <a:r>
              <a:rPr lang="en-GB" altLang="en-US" b="1" dirty="0">
                <a:solidFill>
                  <a:schemeClr val="accent5">
                    <a:lumMod val="10000"/>
                  </a:schemeClr>
                </a:solidFill>
                <a:latin typeface="Book Antiqua" panose="02040602050305030304" pitchFamily="18" charset="0"/>
              </a:rPr>
              <a:t>branches for scalene muscles</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 </a:t>
            </a:r>
            <a:r>
              <a:rPr lang="en-GB" altLang="en-US" b="1" dirty="0">
                <a:solidFill>
                  <a:schemeClr val="accent5">
                    <a:lumMod val="10000"/>
                  </a:schemeClr>
                </a:solidFill>
                <a:latin typeface="Book Antiqua" panose="02040602050305030304" pitchFamily="18" charset="0"/>
              </a:rPr>
              <a:t>branch for  </a:t>
            </a:r>
            <a:r>
              <a:rPr lang="sr-Latn-CS" altLang="en-US" b="1" dirty="0" err="1">
                <a:solidFill>
                  <a:schemeClr val="accent5">
                    <a:lumMod val="10000"/>
                  </a:schemeClr>
                </a:solidFill>
                <a:latin typeface="Book Antiqua" panose="02040602050305030304" pitchFamily="18" charset="0"/>
              </a:rPr>
              <a:t>sternocleidomastoid</a:t>
            </a:r>
            <a:r>
              <a:rPr lang="en-GB" altLang="en-US" b="1" dirty="0">
                <a:solidFill>
                  <a:schemeClr val="accent5">
                    <a:lumMod val="10000"/>
                  </a:schemeClr>
                </a:solidFill>
                <a:latin typeface="Book Antiqua" panose="02040602050305030304" pitchFamily="18" charset="0"/>
              </a:rPr>
              <a:t> muscle</a:t>
            </a:r>
            <a:br>
              <a:rPr lang="sr-Cyrl-CS" altLang="en-US" b="1" dirty="0">
                <a:solidFill>
                  <a:schemeClr val="accent5">
                    <a:lumMod val="10000"/>
                  </a:schemeClr>
                </a:solidFill>
                <a:latin typeface="Book Antiqua" panose="02040602050305030304" pitchFamily="18" charset="0"/>
              </a:rPr>
            </a:br>
            <a:r>
              <a:rPr lang="sr-Latn-CS" altLang="en-US" b="1" dirty="0">
                <a:solidFill>
                  <a:schemeClr val="accent5">
                    <a:lumMod val="10000"/>
                  </a:schemeClr>
                </a:solidFill>
                <a:latin typeface="Book Antiqua" panose="02040602050305030304" pitchFamily="18" charset="0"/>
              </a:rPr>
              <a:t>- </a:t>
            </a:r>
            <a:r>
              <a:rPr lang="en-GB" altLang="en-US" b="1" dirty="0">
                <a:solidFill>
                  <a:schemeClr val="accent5">
                    <a:lumMod val="10000"/>
                  </a:schemeClr>
                </a:solidFill>
                <a:latin typeface="Book Antiqua" panose="02040602050305030304" pitchFamily="18" charset="0"/>
              </a:rPr>
              <a:t>branch for </a:t>
            </a:r>
            <a:r>
              <a:rPr lang="sr-Latn-CS" altLang="en-US" b="1" dirty="0" err="1">
                <a:solidFill>
                  <a:schemeClr val="accent5">
                    <a:lumMod val="10000"/>
                  </a:schemeClr>
                </a:solidFill>
                <a:latin typeface="Book Antiqua" panose="02040602050305030304" pitchFamily="18" charset="0"/>
              </a:rPr>
              <a:t>trapezius</a:t>
            </a:r>
            <a:r>
              <a:rPr lang="en-GB" altLang="en-US" b="1" dirty="0">
                <a:solidFill>
                  <a:schemeClr val="accent5">
                    <a:lumMod val="10000"/>
                  </a:schemeClr>
                </a:solidFill>
                <a:latin typeface="Book Antiqua" panose="02040602050305030304" pitchFamily="18" charset="0"/>
              </a:rPr>
              <a:t> muscle</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 </a:t>
            </a:r>
            <a:r>
              <a:rPr lang="sr-Latn-CS" altLang="en-US" b="1" dirty="0" err="1">
                <a:solidFill>
                  <a:schemeClr val="accent5">
                    <a:lumMod val="10000"/>
                  </a:schemeClr>
                </a:solidFill>
                <a:latin typeface="Book Antiqua" panose="02040602050305030304" pitchFamily="18" charset="0"/>
              </a:rPr>
              <a:t>ansa</a:t>
            </a:r>
            <a:r>
              <a:rPr lang="sr-Latn-CS" altLang="en-US" b="1" dirty="0">
                <a:solidFill>
                  <a:schemeClr val="accent5">
                    <a:lumMod val="10000"/>
                  </a:schemeClr>
                </a:solidFill>
                <a:latin typeface="Book Antiqua" panose="02040602050305030304" pitchFamily="18" charset="0"/>
              </a:rPr>
              <a:t> </a:t>
            </a:r>
            <a:r>
              <a:rPr lang="sr-Latn-CS" altLang="en-US" b="1" dirty="0" err="1">
                <a:solidFill>
                  <a:schemeClr val="accent5">
                    <a:lumMod val="10000"/>
                  </a:schemeClr>
                </a:solidFill>
                <a:latin typeface="Book Antiqua" panose="02040602050305030304" pitchFamily="18" charset="0"/>
              </a:rPr>
              <a:t>cervicalis</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 </a:t>
            </a:r>
            <a:r>
              <a:rPr lang="en-GB" altLang="en-US" b="1" dirty="0">
                <a:solidFill>
                  <a:schemeClr val="accent5">
                    <a:lumMod val="10000"/>
                  </a:schemeClr>
                </a:solidFill>
                <a:latin typeface="Book Antiqua" panose="02040602050305030304" pitchFamily="18" charset="0"/>
              </a:rPr>
              <a:t>phenic nerve (</a:t>
            </a:r>
            <a:r>
              <a:rPr lang="sr-Latn-CS" altLang="en-US" b="1" dirty="0">
                <a:solidFill>
                  <a:schemeClr val="accent5">
                    <a:lumMod val="10000"/>
                  </a:schemeClr>
                </a:solidFill>
                <a:latin typeface="Book Antiqua" panose="02040602050305030304" pitchFamily="18" charset="0"/>
              </a:rPr>
              <a:t>n. </a:t>
            </a:r>
            <a:r>
              <a:rPr lang="en-US" altLang="en-US" b="1" dirty="0">
                <a:solidFill>
                  <a:schemeClr val="accent5">
                    <a:lumMod val="10000"/>
                  </a:schemeClr>
                </a:solidFill>
                <a:latin typeface="Book Antiqua" panose="02040602050305030304" pitchFamily="18" charset="0"/>
              </a:rPr>
              <a:t>p</a:t>
            </a:r>
            <a:r>
              <a:rPr lang="sr-Latn-CS" altLang="en-US" b="1" dirty="0" err="1">
                <a:solidFill>
                  <a:schemeClr val="accent5">
                    <a:lumMod val="10000"/>
                  </a:schemeClr>
                </a:solidFill>
                <a:latin typeface="Book Antiqua" panose="02040602050305030304" pitchFamily="18" charset="0"/>
              </a:rPr>
              <a:t>hrenicus</a:t>
            </a:r>
            <a:r>
              <a:rPr lang="en-GB" altLang="en-US" b="1" dirty="0">
                <a:solidFill>
                  <a:schemeClr val="accent5">
                    <a:lumMod val="10000"/>
                  </a:schemeClr>
                </a:solidFill>
                <a:latin typeface="Book Antiqua" panose="02040602050305030304" pitchFamily="18" charset="0"/>
              </a:rPr>
              <a:t>)</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endParaRPr lang="sr-Latn-CS" altLang="en-US" b="1" dirty="0">
              <a:solidFill>
                <a:schemeClr val="tx2"/>
              </a:solidFill>
              <a:latin typeface="Book Antiqua" panose="02040602050305030304" pitchFamily="18" charset="0"/>
            </a:endParaRPr>
          </a:p>
          <a:p>
            <a:pPr>
              <a:spcBef>
                <a:spcPts val="250"/>
              </a:spcBef>
              <a:buClr>
                <a:schemeClr val="accent1"/>
              </a:buClr>
              <a:buSzPct val="80000"/>
              <a:buFont typeface="Wingdings 2" panose="05020102010507070707" pitchFamily="18" charset="2"/>
              <a:buChar char=""/>
            </a:pPr>
            <a:endParaRPr lang="en-US" altLang="en-US" b="1" dirty="0">
              <a:solidFill>
                <a:schemeClr val="tx2"/>
              </a:solidFill>
              <a:latin typeface="Book Antiqua" panose="02040602050305030304" pitchFamily="18" charset="0"/>
            </a:endParaRPr>
          </a:p>
        </p:txBody>
      </p:sp>
      <p:pic>
        <p:nvPicPr>
          <p:cNvPr id="60420" name="Picture 4">
            <a:extLst>
              <a:ext uri="{FF2B5EF4-FFF2-40B4-BE49-F238E27FC236}">
                <a16:creationId xmlns:a16="http://schemas.microsoft.com/office/drawing/2014/main" id="{A5E2D292-20D0-C535-B5BD-48C8A31FCF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7685" b="37746"/>
          <a:stretch>
            <a:fillRect/>
          </a:stretch>
        </p:blipFill>
        <p:spPr bwMode="auto">
          <a:xfrm>
            <a:off x="4903713" y="1905040"/>
            <a:ext cx="4265613" cy="364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198618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483E2533-19C1-4ADB-3FCF-79D5E2373532}"/>
              </a:ext>
            </a:extLst>
          </p:cNvPr>
          <p:cNvSpPr txBox="1">
            <a:spLocks noChangeArrowheads="1"/>
          </p:cNvSpPr>
          <p:nvPr/>
        </p:nvSpPr>
        <p:spPr bwMode="auto">
          <a:xfrm>
            <a:off x="201473" y="20495"/>
            <a:ext cx="2819326"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en-GB" altLang="en-US" sz="2000" b="1" dirty="0">
                <a:solidFill>
                  <a:schemeClr val="accent5">
                    <a:lumMod val="10000"/>
                  </a:schemeClr>
                </a:solidFill>
                <a:effectLst>
                  <a:outerShdw blurRad="38100" dist="38100" dir="2700000" algn="tl">
                    <a:srgbClr val="000000"/>
                  </a:outerShdw>
                </a:effectLst>
                <a:latin typeface="Book Antiqua" panose="02040602050305030304" pitchFamily="18" charset="0"/>
              </a:rPr>
              <a:t>ANSA CERVICALIS</a:t>
            </a:r>
            <a:endParaRPr lang="en-US" altLang="en-US" sz="2000" b="1" dirty="0">
              <a:solidFill>
                <a:schemeClr val="accent5">
                  <a:lumMod val="10000"/>
                </a:schemeClr>
              </a:solidFill>
              <a:effectLst>
                <a:outerShdw blurRad="38100" dist="38100" dir="2700000" algn="tl">
                  <a:srgbClr val="000000"/>
                </a:outerShdw>
              </a:effectLst>
              <a:latin typeface="Book Antiqua" panose="02040602050305030304" pitchFamily="18" charset="0"/>
            </a:endParaRPr>
          </a:p>
        </p:txBody>
      </p:sp>
      <p:pic>
        <p:nvPicPr>
          <p:cNvPr id="60420" name="Picture 4">
            <a:extLst>
              <a:ext uri="{FF2B5EF4-FFF2-40B4-BE49-F238E27FC236}">
                <a16:creationId xmlns:a16="http://schemas.microsoft.com/office/drawing/2014/main" id="{A5E2D292-20D0-C535-B5BD-48C8A31FCF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7685" b="37746"/>
          <a:stretch>
            <a:fillRect/>
          </a:stretch>
        </p:blipFill>
        <p:spPr bwMode="auto">
          <a:xfrm>
            <a:off x="5333980" y="3679986"/>
            <a:ext cx="3750554" cy="320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48EB37A-7639-6811-AE2D-27D5556CB9A6}"/>
              </a:ext>
            </a:extLst>
          </p:cNvPr>
          <p:cNvSpPr txBox="1"/>
          <p:nvPr/>
        </p:nvSpPr>
        <p:spPr>
          <a:xfrm>
            <a:off x="0" y="457278"/>
            <a:ext cx="8991484" cy="3416320"/>
          </a:xfrm>
          <a:prstGeom prst="rect">
            <a:avLst/>
          </a:prstGeom>
          <a:noFill/>
        </p:spPr>
        <p:txBody>
          <a:bodyPr wrap="square">
            <a:spAutoFit/>
          </a:bodyPr>
          <a:lstStyle/>
          <a:p>
            <a:pPr marL="285750" indent="-285750">
              <a:buFontTx/>
              <a:buChar char="-"/>
            </a:pPr>
            <a:r>
              <a:rPr lang="en-GB" dirty="0">
                <a:solidFill>
                  <a:schemeClr val="accent5">
                    <a:lumMod val="10000"/>
                  </a:schemeClr>
                </a:solidFill>
                <a:latin typeface="Times New Roman" panose="02020603050405020304" pitchFamily="18" charset="0"/>
                <a:cs typeface="Times New Roman" panose="02020603050405020304" pitchFamily="18" charset="0"/>
              </a:rPr>
              <a:t>The </a:t>
            </a:r>
            <a:r>
              <a:rPr lang="en-GB" b="1" dirty="0">
                <a:solidFill>
                  <a:schemeClr val="accent5">
                    <a:lumMod val="10000"/>
                  </a:schemeClr>
                </a:solidFill>
                <a:latin typeface="Times New Roman" panose="02020603050405020304" pitchFamily="18" charset="0"/>
                <a:cs typeface="Times New Roman" panose="02020603050405020304" pitchFamily="18" charset="0"/>
              </a:rPr>
              <a:t>superior root</a:t>
            </a:r>
            <a:r>
              <a:rPr lang="en-GB" dirty="0">
                <a:solidFill>
                  <a:schemeClr val="accent5">
                    <a:lumMod val="10000"/>
                  </a:schemeClr>
                </a:solidFill>
                <a:latin typeface="Times New Roman" panose="02020603050405020304" pitchFamily="18" charset="0"/>
                <a:cs typeface="Times New Roman" panose="02020603050405020304" pitchFamily="18" charset="0"/>
              </a:rPr>
              <a:t> </a:t>
            </a:r>
            <a:r>
              <a:rPr lang="en-GB" b="1" dirty="0">
                <a:solidFill>
                  <a:schemeClr val="accent5">
                    <a:lumMod val="10000"/>
                  </a:schemeClr>
                </a:solidFill>
                <a:latin typeface="Times New Roman" panose="02020603050405020304" pitchFamily="18" charset="0"/>
                <a:cs typeface="Times New Roman" panose="02020603050405020304" pitchFamily="18" charset="0"/>
              </a:rPr>
              <a:t>of the </a:t>
            </a:r>
            <a:r>
              <a:rPr lang="en-GB" b="1" dirty="0" err="1">
                <a:solidFill>
                  <a:schemeClr val="accent5">
                    <a:lumMod val="10000"/>
                  </a:schemeClr>
                </a:solidFill>
                <a:latin typeface="Times New Roman" panose="02020603050405020304" pitchFamily="18" charset="0"/>
                <a:cs typeface="Times New Roman" panose="02020603050405020304" pitchFamily="18" charset="0"/>
              </a:rPr>
              <a:t>ansa</a:t>
            </a:r>
            <a:r>
              <a:rPr lang="en-GB" b="1" dirty="0">
                <a:solidFill>
                  <a:schemeClr val="accent5">
                    <a:lumMod val="10000"/>
                  </a:schemeClr>
                </a:solidFill>
                <a:latin typeface="Times New Roman" panose="02020603050405020304" pitchFamily="18" charset="0"/>
                <a:cs typeface="Times New Roman" panose="02020603050405020304" pitchFamily="18" charset="0"/>
              </a:rPr>
              <a:t> cervicalis</a:t>
            </a:r>
            <a:r>
              <a:rPr lang="en-GB" dirty="0">
                <a:solidFill>
                  <a:schemeClr val="accent5">
                    <a:lumMod val="10000"/>
                  </a:schemeClr>
                </a:solidFill>
                <a:latin typeface="Times New Roman" panose="02020603050405020304" pitchFamily="18" charset="0"/>
                <a:cs typeface="Times New Roman" panose="02020603050405020304" pitchFamily="18" charset="0"/>
              </a:rPr>
              <a:t>, conveying </a:t>
            </a:r>
            <a:r>
              <a:rPr lang="en-GB" dirty="0" err="1">
                <a:solidFill>
                  <a:schemeClr val="accent5">
                    <a:lumMod val="10000"/>
                  </a:schemeClr>
                </a:solidFill>
                <a:latin typeface="Times New Roman" panose="02020603050405020304" pitchFamily="18" charset="0"/>
                <a:cs typeface="Times New Roman" panose="02020603050405020304" pitchFamily="18" charset="0"/>
              </a:rPr>
              <a:t>fibers</a:t>
            </a:r>
            <a:r>
              <a:rPr lang="en-GB" dirty="0">
                <a:solidFill>
                  <a:schemeClr val="accent5">
                    <a:lumMod val="10000"/>
                  </a:schemeClr>
                </a:solidFill>
                <a:latin typeface="Times New Roman" panose="02020603050405020304" pitchFamily="18" charset="0"/>
                <a:cs typeface="Times New Roman" panose="02020603050405020304" pitchFamily="18" charset="0"/>
              </a:rPr>
              <a:t> from spinal nerves C1 and C2, briefly joins and then descends from the hypoglossal nerve (12</a:t>
            </a:r>
            <a:r>
              <a:rPr lang="en-GB" baseline="30000" dirty="0">
                <a:solidFill>
                  <a:schemeClr val="accent5">
                    <a:lumMod val="10000"/>
                  </a:schemeClr>
                </a:solidFill>
                <a:latin typeface="Times New Roman" panose="02020603050405020304" pitchFamily="18" charset="0"/>
                <a:cs typeface="Times New Roman" panose="02020603050405020304" pitchFamily="18" charset="0"/>
              </a:rPr>
              <a:t>th</a:t>
            </a:r>
            <a:r>
              <a:rPr lang="en-GB" dirty="0">
                <a:solidFill>
                  <a:schemeClr val="accent5">
                    <a:lumMod val="10000"/>
                  </a:schemeClr>
                </a:solidFill>
                <a:latin typeface="Times New Roman" panose="02020603050405020304" pitchFamily="18" charset="0"/>
                <a:cs typeface="Times New Roman" panose="02020603050405020304" pitchFamily="18" charset="0"/>
              </a:rPr>
              <a:t> cranial nerve) as it traverses the lateral cervical region </a:t>
            </a:r>
          </a:p>
          <a:p>
            <a:pPr marL="285750" indent="-285750">
              <a:buFontTx/>
              <a:buChar char="-"/>
            </a:pPr>
            <a:r>
              <a:rPr lang="en-GB" dirty="0">
                <a:solidFill>
                  <a:schemeClr val="accent5">
                    <a:lumMod val="10000"/>
                  </a:schemeClr>
                </a:solidFill>
                <a:latin typeface="Times New Roman" panose="02020603050405020304" pitchFamily="18" charset="0"/>
                <a:cs typeface="Times New Roman" panose="02020603050405020304" pitchFamily="18" charset="0"/>
              </a:rPr>
              <a:t>The </a:t>
            </a:r>
            <a:r>
              <a:rPr lang="en-GB" b="1" dirty="0">
                <a:solidFill>
                  <a:schemeClr val="accent5">
                    <a:lumMod val="10000"/>
                  </a:schemeClr>
                </a:solidFill>
                <a:latin typeface="Times New Roman" panose="02020603050405020304" pitchFamily="18" charset="0"/>
                <a:cs typeface="Times New Roman" panose="02020603050405020304" pitchFamily="18" charset="0"/>
              </a:rPr>
              <a:t>inferior root of the </a:t>
            </a:r>
            <a:r>
              <a:rPr lang="en-GB" b="1" dirty="0" err="1">
                <a:solidFill>
                  <a:schemeClr val="accent5">
                    <a:lumMod val="10000"/>
                  </a:schemeClr>
                </a:solidFill>
                <a:latin typeface="Times New Roman" panose="02020603050405020304" pitchFamily="18" charset="0"/>
                <a:cs typeface="Times New Roman" panose="02020603050405020304" pitchFamily="18" charset="0"/>
              </a:rPr>
              <a:t>ansa</a:t>
            </a:r>
            <a:r>
              <a:rPr lang="en-GB" b="1" dirty="0">
                <a:solidFill>
                  <a:schemeClr val="accent5">
                    <a:lumMod val="10000"/>
                  </a:schemeClr>
                </a:solidFill>
                <a:latin typeface="Times New Roman" panose="02020603050405020304" pitchFamily="18" charset="0"/>
                <a:cs typeface="Times New Roman" panose="02020603050405020304" pitchFamily="18" charset="0"/>
              </a:rPr>
              <a:t> cervicalis </a:t>
            </a:r>
            <a:r>
              <a:rPr lang="en-GB" dirty="0">
                <a:solidFill>
                  <a:schemeClr val="accent5">
                    <a:lumMod val="10000"/>
                  </a:schemeClr>
                </a:solidFill>
                <a:latin typeface="Times New Roman" panose="02020603050405020304" pitchFamily="18" charset="0"/>
                <a:cs typeface="Times New Roman" panose="02020603050405020304" pitchFamily="18" charset="0"/>
              </a:rPr>
              <a:t>arises from a loop between spinal nerves C2 and C3. </a:t>
            </a:r>
          </a:p>
          <a:p>
            <a:pPr marL="285750" indent="-285750">
              <a:buFontTx/>
              <a:buChar char="-"/>
            </a:pPr>
            <a:r>
              <a:rPr lang="en-GB" dirty="0">
                <a:solidFill>
                  <a:schemeClr val="accent5">
                    <a:lumMod val="10000"/>
                  </a:schemeClr>
                </a:solidFill>
                <a:latin typeface="Times New Roman" panose="02020603050405020304" pitchFamily="18" charset="0"/>
                <a:cs typeface="Times New Roman" panose="02020603050405020304" pitchFamily="18" charset="0"/>
              </a:rPr>
              <a:t>The superior and inferior roots of the </a:t>
            </a:r>
            <a:r>
              <a:rPr lang="en-GB" dirty="0" err="1">
                <a:solidFill>
                  <a:schemeClr val="accent5">
                    <a:lumMod val="10000"/>
                  </a:schemeClr>
                </a:solidFill>
                <a:latin typeface="Times New Roman" panose="02020603050405020304" pitchFamily="18" charset="0"/>
                <a:cs typeface="Times New Roman" panose="02020603050405020304" pitchFamily="18" charset="0"/>
              </a:rPr>
              <a:t>ansa</a:t>
            </a:r>
            <a:r>
              <a:rPr lang="en-GB" dirty="0">
                <a:solidFill>
                  <a:schemeClr val="accent5">
                    <a:lumMod val="10000"/>
                  </a:schemeClr>
                </a:solidFill>
                <a:latin typeface="Times New Roman" panose="02020603050405020304" pitchFamily="18" charset="0"/>
                <a:cs typeface="Times New Roman" panose="02020603050405020304" pitchFamily="18" charset="0"/>
              </a:rPr>
              <a:t> cervicalis unite, forming </a:t>
            </a:r>
            <a:r>
              <a:rPr lang="en-GB" b="1" dirty="0">
                <a:solidFill>
                  <a:schemeClr val="accent5">
                    <a:lumMod val="10000"/>
                  </a:schemeClr>
                </a:solidFill>
                <a:latin typeface="Times New Roman" panose="02020603050405020304" pitchFamily="18" charset="0"/>
                <a:cs typeface="Times New Roman" panose="02020603050405020304" pitchFamily="18" charset="0"/>
              </a:rPr>
              <a:t>a secondary loop, the </a:t>
            </a:r>
            <a:r>
              <a:rPr lang="en-GB" b="1" dirty="0" err="1">
                <a:solidFill>
                  <a:schemeClr val="accent5">
                    <a:lumMod val="10000"/>
                  </a:schemeClr>
                </a:solidFill>
                <a:latin typeface="Times New Roman" panose="02020603050405020304" pitchFamily="18" charset="0"/>
                <a:cs typeface="Times New Roman" panose="02020603050405020304" pitchFamily="18" charset="0"/>
              </a:rPr>
              <a:t>ansa</a:t>
            </a:r>
            <a:r>
              <a:rPr lang="en-GB" b="1" dirty="0">
                <a:solidFill>
                  <a:schemeClr val="accent5">
                    <a:lumMod val="10000"/>
                  </a:schemeClr>
                </a:solidFill>
                <a:latin typeface="Times New Roman" panose="02020603050405020304" pitchFamily="18" charset="0"/>
                <a:cs typeface="Times New Roman" panose="02020603050405020304" pitchFamily="18" charset="0"/>
              </a:rPr>
              <a:t> cervicalis, </a:t>
            </a:r>
            <a:r>
              <a:rPr lang="en-GB" dirty="0">
                <a:solidFill>
                  <a:schemeClr val="accent5">
                    <a:lumMod val="10000"/>
                  </a:schemeClr>
                </a:solidFill>
                <a:latin typeface="Times New Roman" panose="02020603050405020304" pitchFamily="18" charset="0"/>
                <a:cs typeface="Times New Roman" panose="02020603050405020304" pitchFamily="18" charset="0"/>
              </a:rPr>
              <a:t>consisting of </a:t>
            </a:r>
            <a:r>
              <a:rPr lang="en-GB" dirty="0" err="1">
                <a:solidFill>
                  <a:schemeClr val="accent5">
                    <a:lumMod val="10000"/>
                  </a:schemeClr>
                </a:solidFill>
                <a:latin typeface="Times New Roman" panose="02020603050405020304" pitchFamily="18" charset="0"/>
                <a:cs typeface="Times New Roman" panose="02020603050405020304" pitchFamily="18" charset="0"/>
              </a:rPr>
              <a:t>fibers</a:t>
            </a:r>
            <a:r>
              <a:rPr lang="en-GB" dirty="0">
                <a:solidFill>
                  <a:schemeClr val="accent5">
                    <a:lumMod val="10000"/>
                  </a:schemeClr>
                </a:solidFill>
                <a:latin typeface="Times New Roman" panose="02020603050405020304" pitchFamily="18" charset="0"/>
                <a:cs typeface="Times New Roman" panose="02020603050405020304" pitchFamily="18" charset="0"/>
              </a:rPr>
              <a:t> from the C1–C3 spinal nerves, which branch from the secondary loop to supply the </a:t>
            </a:r>
            <a:r>
              <a:rPr lang="en-GB" u="sng" dirty="0">
                <a:solidFill>
                  <a:schemeClr val="accent5">
                    <a:lumMod val="10000"/>
                  </a:schemeClr>
                </a:solidFill>
                <a:latin typeface="Times New Roman" panose="02020603050405020304" pitchFamily="18" charset="0"/>
                <a:cs typeface="Times New Roman" panose="02020603050405020304" pitchFamily="18" charset="0"/>
              </a:rPr>
              <a:t>infrahyoid muscles, including the omohyoid, sternothyroid, and sternohyoid</a:t>
            </a:r>
            <a:r>
              <a:rPr lang="en-GB" dirty="0">
                <a:solidFill>
                  <a:schemeClr val="accent5">
                    <a:lumMod val="10000"/>
                  </a:schemeClr>
                </a:solidFill>
                <a:latin typeface="Times New Roman" panose="02020603050405020304" pitchFamily="18" charset="0"/>
                <a:cs typeface="Times New Roman" panose="02020603050405020304" pitchFamily="18" charset="0"/>
              </a:rPr>
              <a:t>.</a:t>
            </a:r>
          </a:p>
          <a:p>
            <a:pPr marL="285750" indent="-285750">
              <a:buFontTx/>
              <a:buChar char="-"/>
            </a:pPr>
            <a:r>
              <a:rPr lang="en-GB" dirty="0">
                <a:solidFill>
                  <a:schemeClr val="accent5">
                    <a:lumMod val="10000"/>
                  </a:schemeClr>
                </a:solidFill>
                <a:latin typeface="Times New Roman" panose="02020603050405020304" pitchFamily="18" charset="0"/>
                <a:cs typeface="Times New Roman" panose="02020603050405020304" pitchFamily="18" charset="0"/>
              </a:rPr>
              <a:t> The fourth infrahyoid muscle, the thyrohyoid, receives C1 </a:t>
            </a:r>
            <a:r>
              <a:rPr lang="en-GB" dirty="0" err="1">
                <a:solidFill>
                  <a:schemeClr val="accent5">
                    <a:lumMod val="10000"/>
                  </a:schemeClr>
                </a:solidFill>
                <a:latin typeface="Times New Roman" panose="02020603050405020304" pitchFamily="18" charset="0"/>
                <a:cs typeface="Times New Roman" panose="02020603050405020304" pitchFamily="18" charset="0"/>
              </a:rPr>
              <a:t>fibers</a:t>
            </a:r>
            <a:r>
              <a:rPr lang="en-GB" dirty="0">
                <a:solidFill>
                  <a:schemeClr val="accent5">
                    <a:lumMod val="10000"/>
                  </a:schemeClr>
                </a:solidFill>
                <a:latin typeface="Times New Roman" panose="02020603050405020304" pitchFamily="18" charset="0"/>
                <a:cs typeface="Times New Roman" panose="02020603050405020304" pitchFamily="18" charset="0"/>
              </a:rPr>
              <a:t>, which descend independently from the hypoglossal nerve, distal to the superior root of the </a:t>
            </a:r>
            <a:r>
              <a:rPr lang="en-GB" dirty="0" err="1">
                <a:solidFill>
                  <a:schemeClr val="accent5">
                    <a:lumMod val="10000"/>
                  </a:schemeClr>
                </a:solidFill>
                <a:latin typeface="Times New Roman" panose="02020603050405020304" pitchFamily="18" charset="0"/>
                <a:cs typeface="Times New Roman" panose="02020603050405020304" pitchFamily="18" charset="0"/>
              </a:rPr>
              <a:t>ansa</a:t>
            </a:r>
            <a:r>
              <a:rPr lang="en-GB" dirty="0">
                <a:solidFill>
                  <a:schemeClr val="accent5">
                    <a:lumMod val="10000"/>
                  </a:schemeClr>
                </a:solidFill>
                <a:latin typeface="Times New Roman" panose="02020603050405020304" pitchFamily="18" charset="0"/>
                <a:cs typeface="Times New Roman" panose="02020603050405020304" pitchFamily="18" charset="0"/>
              </a:rPr>
              <a:t> cervicalis (</a:t>
            </a:r>
            <a:r>
              <a:rPr lang="en-GB" u="sng" dirty="0">
                <a:solidFill>
                  <a:schemeClr val="accent5">
                    <a:lumMod val="10000"/>
                  </a:schemeClr>
                </a:solidFill>
                <a:latin typeface="Times New Roman" panose="02020603050405020304" pitchFamily="18" charset="0"/>
                <a:cs typeface="Times New Roman" panose="02020603050405020304" pitchFamily="18" charset="0"/>
              </a:rPr>
              <a:t>nerve to thyrohyoid</a:t>
            </a:r>
            <a:r>
              <a:rPr lang="en-GB" dirty="0">
                <a:solidFill>
                  <a:schemeClr val="accent5">
                    <a:lumMod val="10000"/>
                  </a:schemeClr>
                </a:solidFill>
                <a:latin typeface="Times New Roman" panose="02020603050405020304" pitchFamily="18" charset="0"/>
                <a:cs typeface="Times New Roman" panose="02020603050405020304" pitchFamily="18" charset="0"/>
              </a:rPr>
              <a:t>)</a:t>
            </a:r>
          </a:p>
        </p:txBody>
      </p:sp>
      <p:pic>
        <p:nvPicPr>
          <p:cNvPr id="2" name="Picture 1">
            <a:extLst>
              <a:ext uri="{FF2B5EF4-FFF2-40B4-BE49-F238E27FC236}">
                <a16:creationId xmlns:a16="http://schemas.microsoft.com/office/drawing/2014/main" id="{524F67B0-43A4-D789-766E-4ACB66971AFF}"/>
              </a:ext>
            </a:extLst>
          </p:cNvPr>
          <p:cNvPicPr>
            <a:picLocks noChangeAspect="1"/>
          </p:cNvPicPr>
          <p:nvPr/>
        </p:nvPicPr>
        <p:blipFill>
          <a:blip r:embed="rId3"/>
          <a:stretch>
            <a:fillRect/>
          </a:stretch>
        </p:blipFill>
        <p:spPr>
          <a:xfrm>
            <a:off x="201473" y="4161756"/>
            <a:ext cx="4495682" cy="2391320"/>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61442" name="Rectangle 3">
            <a:extLst>
              <a:ext uri="{FF2B5EF4-FFF2-40B4-BE49-F238E27FC236}">
                <a16:creationId xmlns:a16="http://schemas.microsoft.com/office/drawing/2014/main" id="{157142F1-A06A-97C8-6B5D-D34AB8488562}"/>
              </a:ext>
            </a:extLst>
          </p:cNvPr>
          <p:cNvSpPr txBox="1">
            <a:spLocks noChangeArrowheads="1"/>
          </p:cNvSpPr>
          <p:nvPr/>
        </p:nvSpPr>
        <p:spPr bwMode="auto">
          <a:xfrm>
            <a:off x="468313" y="1341438"/>
            <a:ext cx="8229600" cy="481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spcBef>
                <a:spcPts val="250"/>
              </a:spcBef>
              <a:buClr>
                <a:schemeClr val="accent1"/>
              </a:buClr>
              <a:buSzPct val="80000"/>
              <a:buFont typeface="Wingdings 2" panose="05020102010507070707" pitchFamily="18" charset="2"/>
              <a:buChar char=""/>
            </a:pPr>
            <a:endParaRPr lang="sr-Latn-CS" altLang="en-US" b="1" u="sng"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a:t>
            </a:r>
            <a:r>
              <a:rPr lang="sr-Cyrl-CS" altLang="en-US" b="1" dirty="0">
                <a:solidFill>
                  <a:schemeClr val="accent5">
                    <a:lumMod val="10000"/>
                  </a:schemeClr>
                </a:solidFill>
                <a:latin typeface="Book Antiqua" panose="02040602050305030304" pitchFamily="18" charset="0"/>
              </a:rPr>
              <a:t>1)</a:t>
            </a:r>
            <a:r>
              <a:rPr lang="sr-Latn-CS" altLang="en-US" b="1" dirty="0">
                <a:solidFill>
                  <a:schemeClr val="accent5">
                    <a:lumMod val="10000"/>
                  </a:schemeClr>
                </a:solidFill>
                <a:latin typeface="Book Antiqua" panose="02040602050305030304" pitchFamily="18" charset="0"/>
              </a:rPr>
              <a:t> </a:t>
            </a:r>
            <a:r>
              <a:rPr lang="en-GB" altLang="en-US" b="1" dirty="0">
                <a:solidFill>
                  <a:schemeClr val="accent5">
                    <a:lumMod val="10000"/>
                  </a:schemeClr>
                </a:solidFill>
                <a:latin typeface="Book Antiqua" panose="02040602050305030304" pitchFamily="18" charset="0"/>
              </a:rPr>
              <a:t>Posterior branch of 1</a:t>
            </a:r>
            <a:r>
              <a:rPr lang="en-GB" altLang="en-US" b="1" baseline="30000" dirty="0">
                <a:solidFill>
                  <a:schemeClr val="accent5">
                    <a:lumMod val="10000"/>
                  </a:schemeClr>
                </a:solidFill>
                <a:latin typeface="Book Antiqua" panose="02040602050305030304" pitchFamily="18" charset="0"/>
              </a:rPr>
              <a:t>st</a:t>
            </a:r>
            <a:r>
              <a:rPr lang="en-GB" altLang="en-US" b="1" dirty="0">
                <a:solidFill>
                  <a:schemeClr val="accent5">
                    <a:lumMod val="10000"/>
                  </a:schemeClr>
                </a:solidFill>
                <a:latin typeface="Book Antiqua" panose="02040602050305030304" pitchFamily="18" charset="0"/>
              </a:rPr>
              <a:t> cervical spinal nerve</a:t>
            </a:r>
            <a:br>
              <a:rPr lang="sr-Cyrl-CS" altLang="en-US" b="1" dirty="0">
                <a:solidFill>
                  <a:schemeClr val="accent5">
                    <a:lumMod val="10000"/>
                  </a:schemeClr>
                </a:solidFill>
                <a:latin typeface="Book Antiqua" panose="02040602050305030304" pitchFamily="18" charset="0"/>
              </a:rPr>
            </a:br>
            <a:r>
              <a:rPr lang="sr-Cyrl-CS" altLang="en-US" b="1" dirty="0">
                <a:solidFill>
                  <a:schemeClr val="accent5">
                    <a:lumMod val="10000"/>
                  </a:schemeClr>
                </a:solidFill>
                <a:latin typeface="Book Antiqua" panose="02040602050305030304" pitchFamily="18" charset="0"/>
              </a:rPr>
              <a:t>          </a:t>
            </a:r>
            <a:r>
              <a:rPr lang="sr-Latn-CS" altLang="en-US" b="1" dirty="0">
                <a:solidFill>
                  <a:schemeClr val="accent5">
                    <a:lumMod val="10000"/>
                  </a:schemeClr>
                </a:solidFill>
                <a:latin typeface="Book Antiqua" panose="02040602050305030304" pitchFamily="18" charset="0"/>
              </a:rPr>
              <a:t>N. </a:t>
            </a:r>
            <a:r>
              <a:rPr lang="sr-Latn-CS" altLang="en-US" b="1" dirty="0" err="1">
                <a:solidFill>
                  <a:schemeClr val="accent5">
                    <a:lumMod val="10000"/>
                  </a:schemeClr>
                </a:solidFill>
                <a:latin typeface="Book Antiqua" panose="02040602050305030304" pitchFamily="18" charset="0"/>
              </a:rPr>
              <a:t>suboccipitalis</a:t>
            </a:r>
            <a:br>
              <a:rPr lang="sr-Cyrl-CS" altLang="en-US" b="1" dirty="0">
                <a:solidFill>
                  <a:schemeClr val="accent5">
                    <a:lumMod val="10000"/>
                  </a:schemeClr>
                </a:solidFill>
                <a:latin typeface="Book Antiqua" panose="02040602050305030304" pitchFamily="18" charset="0"/>
              </a:rPr>
            </a:br>
            <a:r>
              <a:rPr lang="sr-Cyrl-CS" altLang="en-US" b="1" dirty="0">
                <a:solidFill>
                  <a:schemeClr val="accent5">
                    <a:lumMod val="10000"/>
                  </a:schemeClr>
                </a:solidFill>
                <a:latin typeface="Book Antiqua" panose="02040602050305030304" pitchFamily="18" charset="0"/>
              </a:rPr>
              <a:t> 		- </a:t>
            </a:r>
            <a:r>
              <a:rPr lang="en-GB" altLang="en-US" b="1" dirty="0">
                <a:solidFill>
                  <a:schemeClr val="accent5">
                    <a:lumMod val="10000"/>
                  </a:schemeClr>
                </a:solidFill>
                <a:latin typeface="Book Antiqua" panose="02040602050305030304" pitchFamily="18" charset="0"/>
              </a:rPr>
              <a:t>motor branch</a:t>
            </a:r>
            <a:br>
              <a:rPr lang="sr-Latn-CS" altLang="en-US" b="1" dirty="0">
                <a:solidFill>
                  <a:schemeClr val="accent5">
                    <a:lumMod val="10000"/>
                  </a:schemeClr>
                </a:solidFill>
                <a:latin typeface="Book Antiqua" panose="02040602050305030304" pitchFamily="18" charset="0"/>
              </a:rPr>
            </a:br>
            <a:endParaRPr lang="sr-Cyrl-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Cyrl-CS" altLang="en-US" b="1" dirty="0">
                <a:solidFill>
                  <a:schemeClr val="accent5">
                    <a:lumMod val="10000"/>
                  </a:schemeClr>
                </a:solidFill>
                <a:latin typeface="Book Antiqua" panose="02040602050305030304" pitchFamily="18" charset="0"/>
              </a:rPr>
              <a:t>	2) </a:t>
            </a:r>
            <a:r>
              <a:rPr lang="en-GB" altLang="en-US" b="1" dirty="0">
                <a:solidFill>
                  <a:schemeClr val="accent5">
                    <a:lumMod val="10000"/>
                  </a:schemeClr>
                </a:solidFill>
                <a:latin typeface="Book Antiqua" panose="02040602050305030304" pitchFamily="18" charset="0"/>
              </a:rPr>
              <a:t>Posterior branches of 2</a:t>
            </a:r>
            <a:r>
              <a:rPr lang="en-GB" altLang="en-US" b="1" baseline="30000" dirty="0">
                <a:solidFill>
                  <a:schemeClr val="accent5">
                    <a:lumMod val="10000"/>
                  </a:schemeClr>
                </a:solidFill>
                <a:latin typeface="Book Antiqua" panose="02040602050305030304" pitchFamily="18" charset="0"/>
              </a:rPr>
              <a:t>nd</a:t>
            </a:r>
            <a:r>
              <a:rPr lang="en-GB" altLang="en-US" b="1" dirty="0">
                <a:solidFill>
                  <a:schemeClr val="accent5">
                    <a:lumMod val="10000"/>
                  </a:schemeClr>
                </a:solidFill>
                <a:latin typeface="Book Antiqua" panose="02040602050305030304" pitchFamily="18" charset="0"/>
              </a:rPr>
              <a:t> cervical spinal nerve</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a:t>
            </a:r>
            <a:r>
              <a:rPr lang="sr-Cyrl-CS" altLang="en-US" b="1" dirty="0">
                <a:solidFill>
                  <a:schemeClr val="accent5">
                    <a:lumMod val="10000"/>
                  </a:schemeClr>
                </a:solidFill>
                <a:latin typeface="Book Antiqua" panose="02040602050305030304" pitchFamily="18" charset="0"/>
              </a:rPr>
              <a:t>		- </a:t>
            </a:r>
            <a:r>
              <a:rPr lang="en-GB" altLang="en-US" b="1" dirty="0">
                <a:solidFill>
                  <a:schemeClr val="accent5">
                    <a:lumMod val="10000"/>
                  </a:schemeClr>
                </a:solidFill>
                <a:latin typeface="Book Antiqua" panose="02040602050305030304" pitchFamily="18" charset="0"/>
              </a:rPr>
              <a:t>has sensitive (sensory) and motor </a:t>
            </a:r>
            <a:r>
              <a:rPr lang="en-GB" altLang="en-US" b="1" dirty="0" err="1">
                <a:solidFill>
                  <a:schemeClr val="accent5">
                    <a:lumMod val="10000"/>
                  </a:schemeClr>
                </a:solidFill>
                <a:latin typeface="Book Antiqua" panose="02040602050305030304" pitchFamily="18" charset="0"/>
              </a:rPr>
              <a:t>fibers</a:t>
            </a:r>
            <a:br>
              <a:rPr lang="sr-Cyrl-CS" altLang="en-US" b="1" dirty="0">
                <a:solidFill>
                  <a:schemeClr val="accent5">
                    <a:lumMod val="10000"/>
                  </a:schemeClr>
                </a:solidFill>
                <a:latin typeface="Book Antiqua" panose="02040602050305030304" pitchFamily="18" charset="0"/>
              </a:rPr>
            </a:br>
            <a:r>
              <a:rPr lang="sr-Cyrl-CS" altLang="en-US" b="1" dirty="0">
                <a:solidFill>
                  <a:schemeClr val="accent5">
                    <a:lumMod val="10000"/>
                  </a:schemeClr>
                </a:solidFill>
                <a:latin typeface="Book Antiqua" panose="02040602050305030304" pitchFamily="18" charset="0"/>
              </a:rPr>
              <a:t>	а) </a:t>
            </a:r>
            <a:r>
              <a:rPr lang="en-GB" altLang="en-US" b="1" dirty="0">
                <a:solidFill>
                  <a:schemeClr val="accent5">
                    <a:lumMod val="10000"/>
                  </a:schemeClr>
                </a:solidFill>
                <a:latin typeface="Book Antiqua" panose="02040602050305030304" pitchFamily="18" charset="0"/>
              </a:rPr>
              <a:t>medial branch </a:t>
            </a:r>
            <a:r>
              <a:rPr lang="sr-Cyrl-CS" altLang="en-US" b="1" dirty="0">
                <a:solidFill>
                  <a:schemeClr val="accent5">
                    <a:lumMod val="10000"/>
                  </a:schemeClr>
                </a:solidFill>
                <a:latin typeface="Book Antiqua" panose="02040602050305030304" pitchFamily="18" charset="0"/>
              </a:rPr>
              <a:t>(</a:t>
            </a:r>
            <a:r>
              <a:rPr lang="en-GB" altLang="en-US" b="1" dirty="0">
                <a:solidFill>
                  <a:schemeClr val="accent5">
                    <a:lumMod val="10000"/>
                  </a:schemeClr>
                </a:solidFill>
                <a:latin typeface="Book Antiqua" panose="02040602050305030304" pitchFamily="18" charset="0"/>
              </a:rPr>
              <a:t>sensitive</a:t>
            </a:r>
            <a:r>
              <a:rPr lang="sr-Cyrl-CS" altLang="en-US" b="1" dirty="0">
                <a:solidFill>
                  <a:schemeClr val="accent5">
                    <a:lumMod val="10000"/>
                  </a:schemeClr>
                </a:solidFill>
                <a:latin typeface="Book Antiqua" panose="02040602050305030304" pitchFamily="18" charset="0"/>
              </a:rPr>
              <a:t>) – </a:t>
            </a:r>
            <a:r>
              <a:rPr lang="sr-Latn-CS" altLang="en-US" b="1" dirty="0">
                <a:solidFill>
                  <a:schemeClr val="accent5">
                    <a:lumMod val="10000"/>
                  </a:schemeClr>
                </a:solidFill>
                <a:latin typeface="Book Antiqua" panose="02040602050305030304" pitchFamily="18" charset="0"/>
              </a:rPr>
              <a:t>N. </a:t>
            </a:r>
            <a:r>
              <a:rPr lang="sr-Latn-CS" altLang="en-US" b="1" dirty="0" err="1">
                <a:solidFill>
                  <a:schemeClr val="accent5">
                    <a:lumMod val="10000"/>
                  </a:schemeClr>
                </a:solidFill>
                <a:latin typeface="Book Antiqua" panose="02040602050305030304" pitchFamily="18" charset="0"/>
              </a:rPr>
              <a:t>occipitalis</a:t>
            </a:r>
            <a:r>
              <a:rPr lang="sr-Latn-CS" altLang="en-US" b="1" dirty="0">
                <a:solidFill>
                  <a:schemeClr val="accent5">
                    <a:lumMod val="10000"/>
                  </a:schemeClr>
                </a:solidFill>
                <a:latin typeface="Book Antiqua" panose="02040602050305030304" pitchFamily="18" charset="0"/>
              </a:rPr>
              <a:t> major</a:t>
            </a:r>
            <a:br>
              <a:rPr lang="sr-Cyrl-CS" altLang="en-US" b="1" dirty="0">
                <a:solidFill>
                  <a:schemeClr val="accent5">
                    <a:lumMod val="10000"/>
                  </a:schemeClr>
                </a:solidFill>
                <a:latin typeface="Book Antiqua" panose="02040602050305030304" pitchFamily="18" charset="0"/>
              </a:rPr>
            </a:br>
            <a:r>
              <a:rPr lang="sr-Cyrl-CS" altLang="en-US" b="1" dirty="0">
                <a:solidFill>
                  <a:schemeClr val="accent5">
                    <a:lumMod val="10000"/>
                  </a:schemeClr>
                </a:solidFill>
                <a:latin typeface="Book Antiqua" panose="02040602050305030304" pitchFamily="18" charset="0"/>
              </a:rPr>
              <a:t>	</a:t>
            </a:r>
            <a:r>
              <a:rPr lang="en-GB" altLang="en-US" b="1" dirty="0">
                <a:solidFill>
                  <a:schemeClr val="accent5">
                    <a:lumMod val="10000"/>
                  </a:schemeClr>
                </a:solidFill>
                <a:latin typeface="Book Antiqua" panose="02040602050305030304" pitchFamily="18" charset="0"/>
              </a:rPr>
              <a:t>b</a:t>
            </a:r>
            <a:r>
              <a:rPr lang="sr-Cyrl-CS" altLang="en-US" b="1" dirty="0">
                <a:solidFill>
                  <a:schemeClr val="accent5">
                    <a:lumMod val="10000"/>
                  </a:schemeClr>
                </a:solidFill>
                <a:latin typeface="Book Antiqua" panose="02040602050305030304" pitchFamily="18" charset="0"/>
              </a:rPr>
              <a:t>) </a:t>
            </a:r>
            <a:r>
              <a:rPr lang="en-GB" altLang="en-US" b="1" dirty="0">
                <a:solidFill>
                  <a:schemeClr val="accent5">
                    <a:lumMod val="10000"/>
                  </a:schemeClr>
                </a:solidFill>
                <a:latin typeface="Book Antiqua" panose="02040602050305030304" pitchFamily="18" charset="0"/>
              </a:rPr>
              <a:t>lateral branch </a:t>
            </a:r>
            <a:r>
              <a:rPr lang="sr-Cyrl-CS" altLang="en-US" b="1" dirty="0">
                <a:solidFill>
                  <a:schemeClr val="accent5">
                    <a:lumMod val="10000"/>
                  </a:schemeClr>
                </a:solidFill>
                <a:latin typeface="Book Antiqua" panose="02040602050305030304" pitchFamily="18" charset="0"/>
              </a:rPr>
              <a:t>(</a:t>
            </a:r>
            <a:r>
              <a:rPr lang="en-GB" altLang="en-US" b="1" dirty="0">
                <a:solidFill>
                  <a:schemeClr val="accent5">
                    <a:lumMod val="10000"/>
                  </a:schemeClr>
                </a:solidFill>
                <a:latin typeface="Book Antiqua" panose="02040602050305030304" pitchFamily="18" charset="0"/>
              </a:rPr>
              <a:t>motor</a:t>
            </a:r>
            <a:r>
              <a:rPr lang="sr-Cyrl-CS" altLang="en-US" b="1" dirty="0">
                <a:solidFill>
                  <a:schemeClr val="accent5">
                    <a:lumMod val="10000"/>
                  </a:schemeClr>
                </a:solidFill>
                <a:latin typeface="Book Antiqua" panose="02040602050305030304" pitchFamily="18" charset="0"/>
              </a:rPr>
              <a:t>)</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pPr>
            <a:r>
              <a:rPr lang="sr-Latn-CS" altLang="en-US" b="1" dirty="0">
                <a:solidFill>
                  <a:schemeClr val="accent5">
                    <a:lumMod val="10000"/>
                  </a:schemeClr>
                </a:solidFill>
                <a:latin typeface="Book Antiqua" panose="02040602050305030304" pitchFamily="18" charset="0"/>
              </a:rPr>
              <a:t>	3) </a:t>
            </a:r>
            <a:r>
              <a:rPr lang="en-GB" altLang="en-US" b="1" dirty="0">
                <a:solidFill>
                  <a:schemeClr val="accent5">
                    <a:lumMod val="10000"/>
                  </a:schemeClr>
                </a:solidFill>
                <a:latin typeface="Book Antiqua" panose="02040602050305030304" pitchFamily="18" charset="0"/>
              </a:rPr>
              <a:t>Posterior branches of 2</a:t>
            </a:r>
            <a:r>
              <a:rPr lang="en-GB" altLang="en-US" b="1" baseline="30000" dirty="0">
                <a:solidFill>
                  <a:schemeClr val="accent5">
                    <a:lumMod val="10000"/>
                  </a:schemeClr>
                </a:solidFill>
                <a:latin typeface="Book Antiqua" panose="02040602050305030304" pitchFamily="18" charset="0"/>
              </a:rPr>
              <a:t>nd</a:t>
            </a:r>
            <a:r>
              <a:rPr lang="en-GB" altLang="en-US" b="1" dirty="0">
                <a:solidFill>
                  <a:schemeClr val="accent5">
                    <a:lumMod val="10000"/>
                  </a:schemeClr>
                </a:solidFill>
                <a:latin typeface="Book Antiqua" panose="02040602050305030304" pitchFamily="18" charset="0"/>
              </a:rPr>
              <a:t> cervical spinal nerve</a:t>
            </a:r>
            <a:endParaRPr lang="sr-Latn-CS" altLang="en-US" b="1" dirty="0">
              <a:solidFill>
                <a:schemeClr val="accent5">
                  <a:lumMod val="10000"/>
                </a:schemeClr>
              </a:solidFill>
              <a:latin typeface="Book Antiqua" panose="02040602050305030304" pitchFamily="18" charset="0"/>
            </a:endParaRPr>
          </a:p>
          <a:p>
            <a:pPr>
              <a:spcBef>
                <a:spcPts val="250"/>
              </a:spcBef>
              <a:buClr>
                <a:schemeClr val="accent1"/>
              </a:buClr>
              <a:buSzPct val="80000"/>
              <a:buFont typeface="Wingdings" panose="05000000000000000000" pitchFamily="2" charset="2"/>
              <a:buNone/>
            </a:pPr>
            <a:r>
              <a:rPr lang="sr-Latn-CS" altLang="en-US" b="1" dirty="0">
                <a:solidFill>
                  <a:schemeClr val="accent5">
                    <a:lumMod val="10000"/>
                  </a:schemeClr>
                </a:solidFill>
                <a:latin typeface="Book Antiqua" panose="02040602050305030304" pitchFamily="18" charset="0"/>
              </a:rPr>
              <a:t>			</a:t>
            </a:r>
            <a:r>
              <a:rPr lang="sr-Cyrl-CS" altLang="en-US" b="1" dirty="0">
                <a:solidFill>
                  <a:schemeClr val="accent5">
                    <a:lumMod val="10000"/>
                  </a:schemeClr>
                </a:solidFill>
                <a:latin typeface="Book Antiqua" panose="02040602050305030304" pitchFamily="18" charset="0"/>
              </a:rPr>
              <a:t> - </a:t>
            </a:r>
            <a:r>
              <a:rPr lang="en-GB" altLang="en-US" b="1" dirty="0">
                <a:solidFill>
                  <a:schemeClr val="accent5">
                    <a:lumMod val="10000"/>
                  </a:schemeClr>
                </a:solidFill>
                <a:latin typeface="Book Antiqua" panose="02040602050305030304" pitchFamily="18" charset="0"/>
              </a:rPr>
              <a:t>has sensitive (sensory) and motor </a:t>
            </a:r>
            <a:r>
              <a:rPr lang="en-GB" altLang="en-US" b="1" dirty="0" err="1">
                <a:solidFill>
                  <a:schemeClr val="accent5">
                    <a:lumMod val="10000"/>
                  </a:schemeClr>
                </a:solidFill>
                <a:latin typeface="Book Antiqua" panose="02040602050305030304" pitchFamily="18" charset="0"/>
              </a:rPr>
              <a:t>fibers</a:t>
            </a:r>
            <a:br>
              <a:rPr lang="sr-Cyrl-CS" altLang="en-US" b="1" dirty="0">
                <a:solidFill>
                  <a:schemeClr val="accent5">
                    <a:lumMod val="10000"/>
                  </a:schemeClr>
                </a:solidFill>
                <a:latin typeface="Book Antiqua" panose="02040602050305030304" pitchFamily="18" charset="0"/>
              </a:rPr>
            </a:br>
            <a:r>
              <a:rPr lang="sr-Cyrl-CS" altLang="en-US" b="1" dirty="0">
                <a:solidFill>
                  <a:schemeClr val="accent5">
                    <a:lumMod val="10000"/>
                  </a:schemeClr>
                </a:solidFill>
                <a:latin typeface="Book Antiqua" panose="02040602050305030304" pitchFamily="18" charset="0"/>
              </a:rPr>
              <a:t>	а) </a:t>
            </a:r>
            <a:r>
              <a:rPr lang="en-GB" altLang="en-US" b="1" dirty="0">
                <a:solidFill>
                  <a:schemeClr val="accent5">
                    <a:lumMod val="10000"/>
                  </a:schemeClr>
                </a:solidFill>
                <a:latin typeface="Book Antiqua" panose="02040602050305030304" pitchFamily="18" charset="0"/>
              </a:rPr>
              <a:t>medial branch </a:t>
            </a:r>
            <a:r>
              <a:rPr lang="sr-Cyrl-CS" altLang="en-US" b="1" dirty="0">
                <a:solidFill>
                  <a:schemeClr val="accent5">
                    <a:lumMod val="10000"/>
                  </a:schemeClr>
                </a:solidFill>
                <a:latin typeface="Book Antiqua" panose="02040602050305030304" pitchFamily="18" charset="0"/>
              </a:rPr>
              <a:t>(</a:t>
            </a:r>
            <a:r>
              <a:rPr lang="en-GB" altLang="en-US" b="1" dirty="0">
                <a:solidFill>
                  <a:schemeClr val="accent5">
                    <a:lumMod val="10000"/>
                  </a:schemeClr>
                </a:solidFill>
                <a:latin typeface="Book Antiqua" panose="02040602050305030304" pitchFamily="18" charset="0"/>
              </a:rPr>
              <a:t>sensitive</a:t>
            </a:r>
            <a:r>
              <a:rPr lang="sr-Cyrl-CS" altLang="en-US" b="1" dirty="0">
                <a:solidFill>
                  <a:schemeClr val="accent5">
                    <a:lumMod val="10000"/>
                  </a:schemeClr>
                </a:solidFill>
                <a:latin typeface="Book Antiqua" panose="02040602050305030304" pitchFamily="18" charset="0"/>
              </a:rPr>
              <a:t>) – </a:t>
            </a:r>
            <a:r>
              <a:rPr lang="sr-Latn-CS" altLang="en-US" b="1" dirty="0">
                <a:solidFill>
                  <a:schemeClr val="accent5">
                    <a:lumMod val="10000"/>
                  </a:schemeClr>
                </a:solidFill>
                <a:latin typeface="Book Antiqua" panose="02040602050305030304" pitchFamily="18" charset="0"/>
              </a:rPr>
              <a:t>N. </a:t>
            </a:r>
            <a:r>
              <a:rPr lang="sr-Latn-CS" altLang="en-US" b="1" dirty="0" err="1">
                <a:solidFill>
                  <a:schemeClr val="accent5">
                    <a:lumMod val="10000"/>
                  </a:schemeClr>
                </a:solidFill>
                <a:latin typeface="Book Antiqua" panose="02040602050305030304" pitchFamily="18" charset="0"/>
              </a:rPr>
              <a:t>occipitalis</a:t>
            </a:r>
            <a:r>
              <a:rPr lang="sr-Latn-CS" altLang="en-US" b="1" dirty="0">
                <a:solidFill>
                  <a:schemeClr val="accent5">
                    <a:lumMod val="10000"/>
                  </a:schemeClr>
                </a:solidFill>
                <a:latin typeface="Book Antiqua" panose="02040602050305030304" pitchFamily="18" charset="0"/>
              </a:rPr>
              <a:t> </a:t>
            </a:r>
            <a:r>
              <a:rPr lang="sr-Latn-CS" altLang="en-US" b="1" dirty="0" err="1">
                <a:solidFill>
                  <a:schemeClr val="accent5">
                    <a:lumMod val="10000"/>
                  </a:schemeClr>
                </a:solidFill>
                <a:latin typeface="Book Antiqua" panose="02040602050305030304" pitchFamily="18" charset="0"/>
              </a:rPr>
              <a:t>tertius</a:t>
            </a:r>
            <a:r>
              <a:rPr lang="sr-Cyrl-CS" altLang="en-US" b="1" dirty="0">
                <a:solidFill>
                  <a:schemeClr val="accent5">
                    <a:lumMod val="10000"/>
                  </a:schemeClr>
                </a:solidFill>
                <a:latin typeface="Book Antiqua" panose="02040602050305030304" pitchFamily="18" charset="0"/>
              </a:rPr>
              <a:t>	</a:t>
            </a:r>
            <a:br>
              <a:rPr lang="sr-Latn-CS" altLang="en-US" b="1" dirty="0">
                <a:solidFill>
                  <a:schemeClr val="accent5">
                    <a:lumMod val="10000"/>
                  </a:schemeClr>
                </a:solidFill>
                <a:latin typeface="Book Antiqua" panose="02040602050305030304" pitchFamily="18" charset="0"/>
              </a:rPr>
            </a:br>
            <a:r>
              <a:rPr lang="sr-Latn-CS" altLang="en-US" b="1" dirty="0">
                <a:solidFill>
                  <a:schemeClr val="accent5">
                    <a:lumMod val="10000"/>
                  </a:schemeClr>
                </a:solidFill>
                <a:latin typeface="Book Antiqua" panose="02040602050305030304" pitchFamily="18" charset="0"/>
              </a:rPr>
              <a:t>	</a:t>
            </a:r>
            <a:r>
              <a:rPr lang="en-GB" altLang="en-US" b="1" dirty="0">
                <a:solidFill>
                  <a:schemeClr val="accent5">
                    <a:lumMod val="10000"/>
                  </a:schemeClr>
                </a:solidFill>
                <a:latin typeface="Book Antiqua" panose="02040602050305030304" pitchFamily="18" charset="0"/>
              </a:rPr>
              <a:t>b</a:t>
            </a:r>
            <a:r>
              <a:rPr lang="sr-Cyrl-CS" altLang="en-US" b="1" dirty="0">
                <a:solidFill>
                  <a:schemeClr val="accent5">
                    <a:lumMod val="10000"/>
                  </a:schemeClr>
                </a:solidFill>
                <a:latin typeface="Book Antiqua" panose="02040602050305030304" pitchFamily="18" charset="0"/>
              </a:rPr>
              <a:t>) </a:t>
            </a:r>
            <a:r>
              <a:rPr lang="en-GB" altLang="en-US" b="1" dirty="0">
                <a:solidFill>
                  <a:schemeClr val="accent5">
                    <a:lumMod val="10000"/>
                  </a:schemeClr>
                </a:solidFill>
                <a:latin typeface="Book Antiqua" panose="02040602050305030304" pitchFamily="18" charset="0"/>
              </a:rPr>
              <a:t>lateral branch </a:t>
            </a:r>
            <a:r>
              <a:rPr lang="sr-Cyrl-CS" altLang="en-US" b="1" dirty="0">
                <a:solidFill>
                  <a:schemeClr val="accent5">
                    <a:lumMod val="10000"/>
                  </a:schemeClr>
                </a:solidFill>
                <a:latin typeface="Book Antiqua" panose="02040602050305030304" pitchFamily="18" charset="0"/>
              </a:rPr>
              <a:t>(</a:t>
            </a:r>
            <a:r>
              <a:rPr lang="en-GB" altLang="en-US" b="1" dirty="0">
                <a:solidFill>
                  <a:schemeClr val="accent5">
                    <a:lumMod val="10000"/>
                  </a:schemeClr>
                </a:solidFill>
                <a:latin typeface="Book Antiqua" panose="02040602050305030304" pitchFamily="18" charset="0"/>
              </a:rPr>
              <a:t>motor</a:t>
            </a:r>
            <a:r>
              <a:rPr lang="sr-Cyrl-CS" altLang="en-US" b="1" dirty="0">
                <a:solidFill>
                  <a:schemeClr val="accent5">
                    <a:lumMod val="10000"/>
                  </a:schemeClr>
                </a:solidFill>
                <a:latin typeface="Book Antiqua" panose="02040602050305030304" pitchFamily="18" charset="0"/>
              </a:rPr>
              <a:t>)</a:t>
            </a:r>
            <a:endParaRPr lang="sr-Latn-CS" altLang="en-US" b="1" dirty="0">
              <a:solidFill>
                <a:schemeClr val="accent5">
                  <a:lumMod val="10000"/>
                </a:schemeClr>
              </a:solidFill>
              <a:latin typeface="Book Antiqua" panose="02040602050305030304" pitchFamily="18" charset="0"/>
            </a:endParaRPr>
          </a:p>
          <a:p>
            <a:pPr eaLnBrk="1" hangingPunct="1">
              <a:spcBef>
                <a:spcPts val="250"/>
              </a:spcBef>
              <a:buClr>
                <a:schemeClr val="accent1"/>
              </a:buClr>
              <a:buSzPct val="80000"/>
              <a:buFont typeface="Wingdings" panose="05000000000000000000" pitchFamily="2" charset="2"/>
              <a:buNone/>
            </a:pPr>
            <a:endParaRPr lang="sr-Latn-CS" altLang="en-US" b="1" dirty="0">
              <a:solidFill>
                <a:schemeClr val="tx2"/>
              </a:solidFill>
              <a:latin typeface="Book Antiqua" panose="02040602050305030304" pitchFamily="18" charset="0"/>
            </a:endParaRPr>
          </a:p>
          <a:p>
            <a:pPr>
              <a:spcBef>
                <a:spcPts val="250"/>
              </a:spcBef>
              <a:buClr>
                <a:schemeClr val="accent1"/>
              </a:buClr>
              <a:buSzPct val="80000"/>
              <a:buFont typeface="Wingdings 2" panose="05020102010507070707" pitchFamily="18" charset="2"/>
              <a:buChar char=""/>
            </a:pPr>
            <a:endParaRPr lang="en-US" altLang="en-US" b="1" dirty="0">
              <a:solidFill>
                <a:schemeClr val="tx2"/>
              </a:solidFill>
              <a:latin typeface="Book Antiqua" panose="02040602050305030304" pitchFamily="18" charset="0"/>
            </a:endParaRPr>
          </a:p>
        </p:txBody>
      </p:sp>
      <p:sp>
        <p:nvSpPr>
          <p:cNvPr id="61443" name="Rectangle 2">
            <a:extLst>
              <a:ext uri="{FF2B5EF4-FFF2-40B4-BE49-F238E27FC236}">
                <a16:creationId xmlns:a16="http://schemas.microsoft.com/office/drawing/2014/main" id="{64E404CC-056C-92CF-907D-C62208305725}"/>
              </a:ext>
            </a:extLst>
          </p:cNvPr>
          <p:cNvSpPr txBox="1">
            <a:spLocks noChangeArrowheads="1"/>
          </p:cNvSpPr>
          <p:nvPr/>
        </p:nvSpPr>
        <p:spPr bwMode="auto">
          <a:xfrm>
            <a:off x="76318" y="233754"/>
            <a:ext cx="9067682"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en-GB" altLang="en-US" sz="2400" b="1" dirty="0">
                <a:solidFill>
                  <a:srgbClr val="3792AA"/>
                </a:solidFill>
                <a:effectLst>
                  <a:outerShdw blurRad="38100" dist="38100" dir="2700000" algn="tl">
                    <a:srgbClr val="000000"/>
                  </a:outerShdw>
                </a:effectLst>
                <a:latin typeface="Book Antiqua" panose="02040602050305030304" pitchFamily="18" charset="0"/>
              </a:rPr>
              <a:t>POSTERIOR BRANCHES OF CERVICAL SPINAL NERVES</a:t>
            </a:r>
            <a:endParaRPr lang="en-US" altLang="en-US" sz="2400" b="1" dirty="0">
              <a:solidFill>
                <a:srgbClr val="3792AA"/>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42D0CF-7219-08AA-D155-C06107502CFF}"/>
              </a:ext>
            </a:extLst>
          </p:cNvPr>
          <p:cNvPicPr>
            <a:picLocks noChangeAspect="1"/>
          </p:cNvPicPr>
          <p:nvPr/>
        </p:nvPicPr>
        <p:blipFill>
          <a:blip r:embed="rId2"/>
          <a:stretch>
            <a:fillRect/>
          </a:stretch>
        </p:blipFill>
        <p:spPr>
          <a:xfrm>
            <a:off x="2019079" y="510287"/>
            <a:ext cx="5105842" cy="5837426"/>
          </a:xfrm>
          <a:prstGeom prst="rect">
            <a:avLst/>
          </a:prstGeom>
        </p:spPr>
      </p:pic>
    </p:spTree>
    <p:extLst>
      <p:ext uri="{BB962C8B-B14F-4D97-AF65-F5344CB8AC3E}">
        <p14:creationId xmlns:p14="http://schemas.microsoft.com/office/powerpoint/2010/main" val="3163087843"/>
      </p:ext>
    </p:extLst>
  </p:cSld>
  <p:clrMapOvr>
    <a:masterClrMapping/>
  </p:clrMapOvr>
  <p:transition spd="slow">
    <p:diamond/>
  </p:transition>
</p:sld>
</file>

<file path=ppt/theme/theme1.xml><?xml version="1.0" encoding="utf-8"?>
<a:theme xmlns:a="http://schemas.openxmlformats.org/drawingml/2006/main" name="Beam">
  <a:themeElements>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Bea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eam">
  <a:themeElements>
    <a:clrScheme name="1_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1_Bea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1_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1_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1_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1_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1_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1_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1_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1_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eam_2">
  <a:themeElements>
    <a:clrScheme name="1_Beam_2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1_Beam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Beam_2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1_Beam_2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1_Beam_2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1_Beam_2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1_Beam_2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1_Beam_2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1_Beam_2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1_Beam_2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1_Beam_2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lit">
  <a:themeElements>
    <a:clrScheme name="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fontScheme name="Slit">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Slit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lit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Slit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Slit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Slit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Slit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Slit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Slit">
  <a:themeElements>
    <a:clrScheme name="2_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fontScheme name="2_Slit">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2_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2_Slit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2_Slit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2_Slit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2_Slit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2_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2_Slit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2_Slit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2_Slit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Slit">
  <a:themeElements>
    <a:clrScheme name="3_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fontScheme name="3_Slit">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3_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3_Slit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3_Slit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3_Slit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3_Slit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3_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3_Slit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3_Slit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3_Slit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Beam</Template>
  <TotalTime>9649</TotalTime>
  <Pages>0</Pages>
  <Words>6195</Words>
  <Characters>0</Characters>
  <Application>Microsoft Office PowerPoint</Application>
  <DocSecurity>0</DocSecurity>
  <PresentationFormat>On-screen Show (4:3)</PresentationFormat>
  <Lines>0</Lines>
  <Paragraphs>530</Paragraphs>
  <Slides>100</Slides>
  <Notes>10</Notes>
  <HiddenSlides>0</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100</vt:i4>
      </vt:variant>
    </vt:vector>
  </HeadingPairs>
  <TitlesOfParts>
    <vt:vector size="114" baseType="lpstr">
      <vt:lpstr>Arial</vt:lpstr>
      <vt:lpstr>Book Antiqua</vt:lpstr>
      <vt:lpstr>Calibri</vt:lpstr>
      <vt:lpstr>Comic Sans MS</vt:lpstr>
      <vt:lpstr>Tahoma</vt:lpstr>
      <vt:lpstr>Times New Roman</vt:lpstr>
      <vt:lpstr>Wingdings</vt:lpstr>
      <vt:lpstr>Wingdings 2</vt:lpstr>
      <vt:lpstr>Beam</vt:lpstr>
      <vt:lpstr>1_Beam</vt:lpstr>
      <vt:lpstr>1_Beam_2</vt:lpstr>
      <vt:lpstr>Slit</vt:lpstr>
      <vt:lpstr>2_Slit</vt:lpstr>
      <vt:lpstr>3_Slit</vt:lpstr>
      <vt:lpstr>MUSCLES OF THE HEAD AND NECK REGIONS OF THE HEAD AND NECK PLEXUS CERVICALIS</vt:lpstr>
      <vt:lpstr>MUSCLES OF THE HEAD</vt:lpstr>
      <vt:lpstr>А* Muscles of the face and scalp   mm. faciales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 Deep muscles of the head (muscles of mastication) </vt:lpstr>
      <vt:lpstr>PowerPoint Presentation</vt:lpstr>
      <vt:lpstr>PowerPoint Presentation</vt:lpstr>
      <vt:lpstr>PowerPoint Presentation</vt:lpstr>
      <vt:lpstr>PowerPoint Presentation</vt:lpstr>
      <vt:lpstr>PowerPoint Presentation</vt:lpstr>
      <vt:lpstr>TOPOGRAFIC REGIONS OF THE FACE</vt:lpstr>
      <vt:lpstr>PowerPoint Presentation</vt:lpstr>
      <vt:lpstr>Regio mentalis</vt:lpstr>
      <vt:lpstr>PowerPoint Presentation</vt:lpstr>
      <vt:lpstr>Regio buccalis</vt:lpstr>
      <vt:lpstr>PowerPoint Presentation</vt:lpstr>
      <vt:lpstr>PowerPoint Presentation</vt:lpstr>
      <vt:lpstr>PowerPoint Presentation</vt:lpstr>
      <vt:lpstr>Regio masseterica</vt:lpstr>
      <vt:lpstr>Regio parotidea </vt:lpstr>
      <vt:lpstr>Parotid loge</vt:lpstr>
      <vt:lpstr>PowerPoint Presentation</vt:lpstr>
      <vt:lpstr>Parotid loge</vt:lpstr>
      <vt:lpstr>PowerPoint Presentation</vt:lpstr>
      <vt:lpstr>PowerPoint Presentation</vt:lpstr>
      <vt:lpstr>Parotid gland (glandula parotidea)</vt:lpstr>
      <vt:lpstr>Infratemporal region (Regio infratemporalis)</vt:lpstr>
      <vt:lpstr>FOSSA INFRATEMPORALIS (INFRATEMPORAL FOSSA)</vt:lpstr>
      <vt:lpstr>FOSSA PTERYGOPALATINA</vt:lpstr>
      <vt:lpstr>Parapharyngeal (Lateral pharyngeal) region (space)</vt:lpstr>
      <vt:lpstr>PowerPoint Presentation</vt:lpstr>
      <vt:lpstr>PowerPoint Presentation</vt:lpstr>
      <vt:lpstr>Lateropharyngeal region (space)</vt:lpstr>
      <vt:lpstr>PowerPoint Presentation</vt:lpstr>
      <vt:lpstr>Retropharyngeal region (space)</vt:lpstr>
      <vt:lpstr>TOPOGRAPHIC REGIONS OF THE NECK</vt:lpstr>
      <vt:lpstr>PowerPoint Presentation</vt:lpstr>
      <vt:lpstr>PowerPoint Presentation</vt:lpstr>
      <vt:lpstr>REGIO CERVICALIS ANTERIOR</vt:lpstr>
      <vt:lpstr>REGIO STERNOCLEIDOMASTOIDEA</vt:lpstr>
      <vt:lpstr>PowerPoint Presentation</vt:lpstr>
      <vt:lpstr>REGIO CERVICALIS POSTERIOR</vt:lpstr>
      <vt:lpstr>FASCIAE CERVICALIS (CERVICAL FASCIAE)</vt:lpstr>
      <vt:lpstr>MUSCLES OF THE NECK</vt:lpstr>
      <vt:lpstr>MUSCLES OF THE NECK</vt:lpstr>
      <vt:lpstr>PowerPoint Presentation</vt:lpstr>
      <vt:lpstr>PowerPoint Presentation</vt:lpstr>
      <vt:lpstr>PowerPoint Presentation</vt:lpstr>
      <vt:lpstr>Innervation: - ramus externus n. accessorii (11th cranial nerve)                - plexus cervicalis (second anastomotic arch) C2 – C3 (cervical spinal nerve)</vt:lpstr>
      <vt:lpstr>MUSCLES OF THE MIDDLE LAYER OF ANTERIOR CERVICAL REGION</vt:lpstr>
      <vt:lpstr>MUSCLES OF THE MIDDLE LAYER OF ANTERIOR CERVICAL REGION</vt:lpstr>
      <vt:lpstr>MUSCLES OF THE MIDDLE LAYER OF ANTERIOR CERVICAL REGION</vt:lpstr>
      <vt:lpstr>MUSCLES OF THE MIDDLE LAYER OF ANTERIOR CERVICAL REGION</vt:lpstr>
      <vt:lpstr>MUSCLES OF THE MIDDLE LAYER OF ANTERIOR CERVICAL REGION</vt:lpstr>
      <vt:lpstr>      TOPOGRAPHIC REGIONS OF THE NECK</vt:lpstr>
      <vt:lpstr>PowerPoint Presentation</vt:lpstr>
      <vt:lpstr>PowerPoint Presentation</vt:lpstr>
      <vt:lpstr>PowerPoint Presentation</vt:lpstr>
      <vt:lpstr>Trigonum submandibulare</vt:lpstr>
      <vt:lpstr>PowerPoint Presentation</vt:lpstr>
      <vt:lpstr>Trigonum caroticum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MUSCLES OF THE NECK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Cervical plexus (Plexus cervicalis )</vt:lpstr>
      <vt:lpstr>Cervical plexus (Plexus cervicalis )</vt:lpstr>
      <vt:lpstr>Cervical plexus (Plexus cervicalis )</vt:lpstr>
      <vt:lpstr>PowerPoint Presentation</vt:lpstr>
      <vt:lpstr>PowerPoint Presentation</vt:lpstr>
      <vt:lpstr>PowerPoint Presentation</vt:lpstr>
      <vt:lpstr>PowerPoint Presentation</vt:lpstr>
      <vt:lpstr>PowerPoint Presentation</vt:lpstr>
      <vt:lpstr>PowerPoint Presentation</vt:lpstr>
    </vt:vector>
  </TitlesOfParts>
  <Manager/>
  <Company>Company</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Dejan</dc:creator>
  <cp:keywords/>
  <dc:description/>
  <cp:lastModifiedBy>Ivana Macuzic</cp:lastModifiedBy>
  <cp:revision>91</cp:revision>
  <dcterms:created xsi:type="dcterms:W3CDTF">2010-02-28T00:40:56Z</dcterms:created>
  <dcterms:modified xsi:type="dcterms:W3CDTF">2024-02-28T11:21:23Z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1033-9.1.0.4746</vt:lpwstr>
  </property>
</Properties>
</file>